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44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3" r:id="rId14"/>
    <p:sldId id="259" r:id="rId15"/>
    <p:sldId id="264" r:id="rId16"/>
    <p:sldId id="275" r:id="rId17"/>
    <p:sldId id="260" r:id="rId18"/>
    <p:sldId id="276" r:id="rId19"/>
    <p:sldId id="278" r:id="rId20"/>
    <p:sldId id="277" r:id="rId21"/>
    <p:sldId id="279" r:id="rId22"/>
    <p:sldId id="281" r:id="rId23"/>
  </p:sldIdLst>
  <p:sldSz cx="9144000" cy="6858000" type="screen4x3"/>
  <p:notesSz cx="6858000" cy="9144000"/>
  <p:embeddedFontLst>
    <p:embeddedFont>
      <p:font typeface="Impact" panose="020B0806030902050204" pitchFamily="34" charset="0"/>
      <p:regular r:id="rId24"/>
    </p:embeddedFont>
    <p:embeddedFont>
      <p:font typeface="Myriad Web" panose="020B0503030403020204" pitchFamily="34" charset="0"/>
      <p:regular r:id="rId25"/>
      <p:bold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image" Target="../media/image18.jpe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DB5AD-7D85-4859-AB2E-F7752CD77212}" type="doc">
      <dgm:prSet loTypeId="urn:microsoft.com/office/officeart/2009/3/layout/Spiral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1672A6-DF3B-4D3E-A674-41CC469B90E1}">
      <dgm:prSet/>
      <dgm:spPr/>
      <dgm:t>
        <a:bodyPr/>
        <a:lstStyle/>
        <a:p>
          <a:endParaRPr lang="en-US" dirty="0"/>
        </a:p>
      </dgm:t>
    </dgm:pt>
    <dgm:pt modelId="{AF583AB3-2D3C-459D-8E29-939C640E3C25}" type="sibTrans" cxnId="{7D207366-EA6C-4491-8F32-15D84C05D591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19640A2-23C9-4535-9461-956CF741A16C}" type="parTrans" cxnId="{7D207366-EA6C-4491-8F32-15D84C05D591}">
      <dgm:prSet/>
      <dgm:spPr/>
      <dgm:t>
        <a:bodyPr/>
        <a:lstStyle/>
        <a:p>
          <a:endParaRPr lang="en-US"/>
        </a:p>
      </dgm:t>
    </dgm:pt>
    <dgm:pt modelId="{B4D34A27-988E-4C5A-925C-E8F1581033F4}">
      <dgm:prSet/>
      <dgm:spPr/>
      <dgm:t>
        <a:bodyPr/>
        <a:lstStyle/>
        <a:p>
          <a:endParaRPr lang="en-US" dirty="0"/>
        </a:p>
      </dgm:t>
    </dgm:pt>
    <dgm:pt modelId="{52655BD6-09C8-46BD-9CCF-92958AB94520}" type="sibTrans" cxnId="{9EA6F573-832B-4E10-AA6F-A9C1D050601F}">
      <dgm:prSet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273DA4A-AACC-4237-B2BB-5410F5AA8F41}" type="parTrans" cxnId="{9EA6F573-832B-4E10-AA6F-A9C1D050601F}">
      <dgm:prSet/>
      <dgm:spPr/>
      <dgm:t>
        <a:bodyPr/>
        <a:lstStyle/>
        <a:p>
          <a:endParaRPr lang="en-US"/>
        </a:p>
      </dgm:t>
    </dgm:pt>
    <dgm:pt modelId="{8F5104BE-6466-450E-97CB-65C7D1E9F3BC}">
      <dgm:prSet/>
      <dgm:spPr/>
      <dgm:t>
        <a:bodyPr/>
        <a:lstStyle/>
        <a:p>
          <a:endParaRPr lang="en-US"/>
        </a:p>
      </dgm:t>
    </dgm:pt>
    <dgm:pt modelId="{52D85E37-E458-4776-A8D1-3ED00D4A4D22}" type="sibTrans" cxnId="{D6561D90-6837-4856-BF23-6F2F839C81B8}">
      <dgm:prSet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47BC46E-9D65-459A-A605-14D6B5E63253}" type="parTrans" cxnId="{D6561D90-6837-4856-BF23-6F2F839C81B8}">
      <dgm:prSet/>
      <dgm:spPr/>
      <dgm:t>
        <a:bodyPr/>
        <a:lstStyle/>
        <a:p>
          <a:endParaRPr lang="en-US"/>
        </a:p>
      </dgm:t>
    </dgm:pt>
    <dgm:pt modelId="{F20BDEFF-8E3F-4A20-8EF9-B26E29780DC7}">
      <dgm:prSet/>
      <dgm:spPr/>
      <dgm:t>
        <a:bodyPr/>
        <a:lstStyle/>
        <a:p>
          <a:endParaRPr lang="en-US"/>
        </a:p>
      </dgm:t>
    </dgm:pt>
    <dgm:pt modelId="{909C778F-A0D5-4A40-84C9-037685775CBE}" type="sibTrans" cxnId="{8DAF5E60-763B-4018-B610-BE1809A5CA16}">
      <dgm:prSet/>
      <dgm:spPr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1"/>
          </a:stretch>
        </a:blipFill>
      </dgm:spPr>
      <dgm:t>
        <a:bodyPr/>
        <a:lstStyle/>
        <a:p>
          <a:endParaRPr lang="en-US"/>
        </a:p>
      </dgm:t>
    </dgm:pt>
    <dgm:pt modelId="{7C3E7E8C-9057-4FC1-A589-A76FA4006C86}" type="parTrans" cxnId="{8DAF5E60-763B-4018-B610-BE1809A5CA16}">
      <dgm:prSet/>
      <dgm:spPr/>
      <dgm:t>
        <a:bodyPr/>
        <a:lstStyle/>
        <a:p>
          <a:endParaRPr lang="en-US"/>
        </a:p>
      </dgm:t>
    </dgm:pt>
    <dgm:pt modelId="{EF73617A-C99B-4FC3-AA6C-DD2B39F10E47}">
      <dgm:prSet/>
      <dgm:spPr/>
      <dgm:t>
        <a:bodyPr/>
        <a:lstStyle/>
        <a:p>
          <a:endParaRPr lang="en-US" dirty="0"/>
        </a:p>
      </dgm:t>
    </dgm:pt>
    <dgm:pt modelId="{3944828E-AB64-421A-B0F4-7ACE4B932270}" type="sibTrans" cxnId="{0AACACF2-733D-4F00-964D-CCC21C931663}">
      <dgm:prSet/>
      <dgm:spPr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32308BA-F8DB-4621-95BE-138C780C0412}" type="parTrans" cxnId="{0AACACF2-733D-4F00-964D-CCC21C931663}">
      <dgm:prSet/>
      <dgm:spPr/>
      <dgm:t>
        <a:bodyPr/>
        <a:lstStyle/>
        <a:p>
          <a:endParaRPr lang="en-US"/>
        </a:p>
      </dgm:t>
    </dgm:pt>
    <dgm:pt modelId="{EAEF4B0C-B741-42B5-BE01-30E9354C776D}" type="pres">
      <dgm:prSet presAssocID="{E57DB5AD-7D85-4859-AB2E-F7752CD77212}" presName="Name0" presStyleCnt="0">
        <dgm:presLayoutVars>
          <dgm:chMax val="5"/>
          <dgm:dir/>
        </dgm:presLayoutVars>
      </dgm:prSet>
      <dgm:spPr/>
      <dgm:t>
        <a:bodyPr/>
        <a:lstStyle/>
        <a:p>
          <a:endParaRPr lang="en-US"/>
        </a:p>
      </dgm:t>
    </dgm:pt>
    <dgm:pt modelId="{409DCE0F-4A89-4600-AC14-D6820D989FAB}" type="pres">
      <dgm:prSet presAssocID="{E57DB5AD-7D85-4859-AB2E-F7752CD77212}" presName="picts" presStyleCnt="0"/>
      <dgm:spPr/>
    </dgm:pt>
    <dgm:pt modelId="{208DC0BC-CAFB-4974-8DB1-501043FE3CF9}" type="pres">
      <dgm:prSet presAssocID="{E57DB5AD-7D85-4859-AB2E-F7752CD77212}" presName="space1" presStyleCnt="0"/>
      <dgm:spPr/>
    </dgm:pt>
    <dgm:pt modelId="{CE7DFCCB-E60B-43EE-B22E-DD3E6DB3B51B}" type="pres">
      <dgm:prSet presAssocID="{E57DB5AD-7D85-4859-AB2E-F7752CD77212}" presName="space2" presStyleCnt="0"/>
      <dgm:spPr/>
    </dgm:pt>
    <dgm:pt modelId="{DFFF818B-5E85-45F6-9E73-6F153760857B}" type="pres">
      <dgm:prSet presAssocID="{3944828E-AB64-421A-B0F4-7ACE4B932270}" presName="pictA1" presStyleCnt="0"/>
      <dgm:spPr/>
    </dgm:pt>
    <dgm:pt modelId="{1B798772-D08D-42CD-926A-87C890ED1C2E}" type="pres">
      <dgm:prSet presAssocID="{3944828E-AB64-421A-B0F4-7ACE4B932270}" presName="imageRepeatNode" presStyleLbl="alignNode1" presStyleIdx="0" presStyleCnt="5"/>
      <dgm:spPr/>
      <dgm:t>
        <a:bodyPr/>
        <a:lstStyle/>
        <a:p>
          <a:endParaRPr lang="en-US"/>
        </a:p>
      </dgm:t>
    </dgm:pt>
    <dgm:pt modelId="{603EE3C0-2223-477E-9E3B-937863E6B648}" type="pres">
      <dgm:prSet presAssocID="{3944828E-AB64-421A-B0F4-7ACE4B932270}" presName="oneDotPict" presStyleCnt="0"/>
      <dgm:spPr/>
    </dgm:pt>
    <dgm:pt modelId="{401129E1-F565-4A2F-A8A4-2B46D00D2BF9}" type="pres">
      <dgm:prSet presAssocID="{3944828E-AB64-421A-B0F4-7ACE4B932270}" presName="dotPict_11" presStyleLbl="solidFgAcc1" presStyleIdx="0" presStyleCnt="30"/>
      <dgm:spPr/>
    </dgm:pt>
    <dgm:pt modelId="{C5A2A907-6147-458F-B478-4F43BB4F3F40}" type="pres">
      <dgm:prSet presAssocID="{909C778F-A0D5-4A40-84C9-037685775CBE}" presName="pictA2" presStyleCnt="0"/>
      <dgm:spPr/>
    </dgm:pt>
    <dgm:pt modelId="{91203056-008F-4ED0-9BD7-B0B9A87532D7}" type="pres">
      <dgm:prSet presAssocID="{909C778F-A0D5-4A40-84C9-037685775CBE}" presName="imageRepeatNode" presStyleLbl="alignNode1" presStyleIdx="1" presStyleCnt="5"/>
      <dgm:spPr/>
      <dgm:t>
        <a:bodyPr/>
        <a:lstStyle/>
        <a:p>
          <a:endParaRPr lang="en-US"/>
        </a:p>
      </dgm:t>
    </dgm:pt>
    <dgm:pt modelId="{2CB5527D-0F33-4D7F-A74B-2DD3C38D1B48}" type="pres">
      <dgm:prSet presAssocID="{909C778F-A0D5-4A40-84C9-037685775CBE}" presName="twoDotsPict" presStyleCnt="0"/>
      <dgm:spPr/>
    </dgm:pt>
    <dgm:pt modelId="{8ECBF024-81BA-4D4D-A178-1EE113B51F7C}" type="pres">
      <dgm:prSet presAssocID="{909C778F-A0D5-4A40-84C9-037685775CBE}" presName="dotPict_21" presStyleLbl="solidFgAcc1" presStyleIdx="1" presStyleCnt="30"/>
      <dgm:spPr/>
    </dgm:pt>
    <dgm:pt modelId="{49FCC9C3-75AD-449E-9E6F-8D22B49C1773}" type="pres">
      <dgm:prSet presAssocID="{909C778F-A0D5-4A40-84C9-037685775CBE}" presName="dotPict_22" presStyleLbl="solidFgAcc1" presStyleIdx="2" presStyleCnt="30"/>
      <dgm:spPr/>
    </dgm:pt>
    <dgm:pt modelId="{C6D27FD9-B15B-4B8B-A196-57BC97A043C4}" type="pres">
      <dgm:prSet presAssocID="{52D85E37-E458-4776-A8D1-3ED00D4A4D22}" presName="pictA3" presStyleCnt="0"/>
      <dgm:spPr/>
    </dgm:pt>
    <dgm:pt modelId="{34675309-D4AC-49A2-9302-261F27E02E52}" type="pres">
      <dgm:prSet presAssocID="{52D85E37-E458-4776-A8D1-3ED00D4A4D22}" presName="imageRepeatNode" presStyleLbl="alignNode1" presStyleIdx="2" presStyleCnt="5"/>
      <dgm:spPr/>
      <dgm:t>
        <a:bodyPr/>
        <a:lstStyle/>
        <a:p>
          <a:endParaRPr lang="en-US"/>
        </a:p>
      </dgm:t>
    </dgm:pt>
    <dgm:pt modelId="{373CDDA6-E153-4B6C-AF2D-66EDE9D50B44}" type="pres">
      <dgm:prSet presAssocID="{52D85E37-E458-4776-A8D1-3ED00D4A4D22}" presName="threeDotsPict" presStyleCnt="0"/>
      <dgm:spPr/>
    </dgm:pt>
    <dgm:pt modelId="{2C7D7178-E027-4F66-AE2C-392CA01992A5}" type="pres">
      <dgm:prSet presAssocID="{52D85E37-E458-4776-A8D1-3ED00D4A4D22}" presName="dotPict_31" presStyleLbl="solidFgAcc1" presStyleIdx="3" presStyleCnt="30"/>
      <dgm:spPr/>
    </dgm:pt>
    <dgm:pt modelId="{7B8A99C3-A158-488C-B046-637B89C0C9D4}" type="pres">
      <dgm:prSet presAssocID="{52D85E37-E458-4776-A8D1-3ED00D4A4D22}" presName="dotPict_32" presStyleLbl="solidFgAcc1" presStyleIdx="4" presStyleCnt="30"/>
      <dgm:spPr/>
    </dgm:pt>
    <dgm:pt modelId="{C45A6855-ED33-4520-986D-8C2D1787A653}" type="pres">
      <dgm:prSet presAssocID="{52D85E37-E458-4776-A8D1-3ED00D4A4D22}" presName="dotPict_33" presStyleLbl="solidFgAcc1" presStyleIdx="5" presStyleCnt="30"/>
      <dgm:spPr/>
    </dgm:pt>
    <dgm:pt modelId="{2CBC4FFC-163A-4089-82B0-91BC2604D712}" type="pres">
      <dgm:prSet presAssocID="{52655BD6-09C8-46BD-9CCF-92958AB94520}" presName="pictA4" presStyleCnt="0"/>
      <dgm:spPr/>
    </dgm:pt>
    <dgm:pt modelId="{F5C66B6D-3959-4FA5-9B7D-4B857F2D92C2}" type="pres">
      <dgm:prSet presAssocID="{52655BD6-09C8-46BD-9CCF-92958AB94520}" presName="imageRepeatNode" presStyleLbl="alignNode1" presStyleIdx="3" presStyleCnt="5"/>
      <dgm:spPr/>
      <dgm:t>
        <a:bodyPr/>
        <a:lstStyle/>
        <a:p>
          <a:endParaRPr lang="en-US"/>
        </a:p>
      </dgm:t>
    </dgm:pt>
    <dgm:pt modelId="{5D769AF2-4FA6-4A8A-A0EE-D332E796BC1A}" type="pres">
      <dgm:prSet presAssocID="{52655BD6-09C8-46BD-9CCF-92958AB94520}" presName="fourDotsPict" presStyleCnt="0"/>
      <dgm:spPr/>
    </dgm:pt>
    <dgm:pt modelId="{2992DCF6-7C81-433B-B3E4-68E083ED85B4}" type="pres">
      <dgm:prSet presAssocID="{52655BD6-09C8-46BD-9CCF-92958AB94520}" presName="dotPict_41" presStyleLbl="solidFgAcc1" presStyleIdx="6" presStyleCnt="30"/>
      <dgm:spPr/>
    </dgm:pt>
    <dgm:pt modelId="{1770DB1F-797A-4464-861E-AADE440E9AD4}" type="pres">
      <dgm:prSet presAssocID="{52655BD6-09C8-46BD-9CCF-92958AB94520}" presName="dotPict_42" presStyleLbl="solidFgAcc1" presStyleIdx="7" presStyleCnt="30"/>
      <dgm:spPr/>
    </dgm:pt>
    <dgm:pt modelId="{B927A9A5-610C-46FD-A474-2690CA0E07F6}" type="pres">
      <dgm:prSet presAssocID="{52655BD6-09C8-46BD-9CCF-92958AB94520}" presName="dotPict_43" presStyleLbl="solidFgAcc1" presStyleIdx="8" presStyleCnt="30"/>
      <dgm:spPr/>
    </dgm:pt>
    <dgm:pt modelId="{D11EEE82-5D80-41FF-A470-81EAF92C2BD4}" type="pres">
      <dgm:prSet presAssocID="{52655BD6-09C8-46BD-9CCF-92958AB94520}" presName="dotPict_44" presStyleLbl="solidFgAcc1" presStyleIdx="9" presStyleCnt="30"/>
      <dgm:spPr/>
    </dgm:pt>
    <dgm:pt modelId="{DB3DFCE7-B90E-4CF8-B93A-0F2FD857BBDA}" type="pres">
      <dgm:prSet presAssocID="{AF583AB3-2D3C-459D-8E29-939C640E3C25}" presName="pictA5" presStyleCnt="0"/>
      <dgm:spPr/>
    </dgm:pt>
    <dgm:pt modelId="{8F044BB4-57A1-4FAC-83C6-C996559E85FE}" type="pres">
      <dgm:prSet presAssocID="{AF583AB3-2D3C-459D-8E29-939C640E3C25}" presName="imageRepeatNode" presStyleLbl="alignNode1" presStyleIdx="4" presStyleCnt="5"/>
      <dgm:spPr/>
      <dgm:t>
        <a:bodyPr/>
        <a:lstStyle/>
        <a:p>
          <a:endParaRPr lang="en-US"/>
        </a:p>
      </dgm:t>
    </dgm:pt>
    <dgm:pt modelId="{FBE98D7B-D83F-43D3-8521-A3EA6AABBB54}" type="pres">
      <dgm:prSet presAssocID="{AF583AB3-2D3C-459D-8E29-939C640E3C25}" presName="fiveDotsPict" presStyleCnt="0"/>
      <dgm:spPr/>
    </dgm:pt>
    <dgm:pt modelId="{6F8135B4-D4C7-4E8B-AD3F-29968E2CB690}" type="pres">
      <dgm:prSet presAssocID="{AF583AB3-2D3C-459D-8E29-939C640E3C25}" presName="dotPict_51" presStyleLbl="solidFgAcc1" presStyleIdx="10" presStyleCnt="30"/>
      <dgm:spPr/>
    </dgm:pt>
    <dgm:pt modelId="{D452358C-7289-4132-A06D-7B091D1C2CAD}" type="pres">
      <dgm:prSet presAssocID="{AF583AB3-2D3C-459D-8E29-939C640E3C25}" presName="dotPict_52" presStyleLbl="solidFgAcc1" presStyleIdx="11" presStyleCnt="30"/>
      <dgm:spPr/>
    </dgm:pt>
    <dgm:pt modelId="{4566A0A1-2BA0-4A45-B5DA-3E9D43E2FE91}" type="pres">
      <dgm:prSet presAssocID="{AF583AB3-2D3C-459D-8E29-939C640E3C25}" presName="dotPict_53" presStyleLbl="solidFgAcc1" presStyleIdx="12" presStyleCnt="30"/>
      <dgm:spPr/>
    </dgm:pt>
    <dgm:pt modelId="{17B2CBC2-0C1C-44AA-A431-73D639691A09}" type="pres">
      <dgm:prSet presAssocID="{AF583AB3-2D3C-459D-8E29-939C640E3C25}" presName="dotPict_54" presStyleLbl="solidFgAcc1" presStyleIdx="13" presStyleCnt="30"/>
      <dgm:spPr/>
    </dgm:pt>
    <dgm:pt modelId="{0A2DDB70-8F87-4AD9-99F8-F070BBF3E6D2}" type="pres">
      <dgm:prSet presAssocID="{AF583AB3-2D3C-459D-8E29-939C640E3C25}" presName="dotPict_55" presStyleLbl="solidFgAcc1" presStyleIdx="14" presStyleCnt="30"/>
      <dgm:spPr/>
    </dgm:pt>
    <dgm:pt modelId="{B4EE2BA0-4F8E-4652-ADFD-63DB82E92F72}" type="pres">
      <dgm:prSet presAssocID="{E57DB5AD-7D85-4859-AB2E-F7752CD77212}" presName="txLine" presStyleCnt="0"/>
      <dgm:spPr/>
    </dgm:pt>
    <dgm:pt modelId="{41C0074A-073B-452A-9D38-894D8A8BAA4F}" type="pres">
      <dgm:prSet presAssocID="{EF73617A-C99B-4FC3-AA6C-DD2B39F10E47}" presName="oneDotTx" presStyleCnt="0"/>
      <dgm:spPr/>
    </dgm:pt>
    <dgm:pt modelId="{A03156E6-2476-4242-A7CF-DBBA17051577}" type="pres">
      <dgm:prSet presAssocID="{EF73617A-C99B-4FC3-AA6C-DD2B39F10E47}" presName="dotTx_11" presStyleLbl="solidFgAcc1" presStyleIdx="15" presStyleCnt="30"/>
      <dgm:spPr/>
    </dgm:pt>
    <dgm:pt modelId="{6C0AAFB9-9E42-463C-9523-E99F4EB39194}" type="pres">
      <dgm:prSet presAssocID="{EF73617A-C99B-4FC3-AA6C-DD2B39F10E47}" presName="Name37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EAC62-58D0-4A83-BE78-71D3A2B7551C}" type="pres">
      <dgm:prSet presAssocID="{F20BDEFF-8E3F-4A20-8EF9-B26E29780DC7}" presName="twoDotsTx" presStyleCnt="0"/>
      <dgm:spPr/>
    </dgm:pt>
    <dgm:pt modelId="{EEC70C17-E1FB-49B6-AE88-ECA3880CA8CC}" type="pres">
      <dgm:prSet presAssocID="{F20BDEFF-8E3F-4A20-8EF9-B26E29780DC7}" presName="dotTx_21" presStyleLbl="solidFgAcc1" presStyleIdx="16" presStyleCnt="30"/>
      <dgm:spPr/>
    </dgm:pt>
    <dgm:pt modelId="{2CA2A41B-D23E-4F23-B042-06C962AE01D8}" type="pres">
      <dgm:prSet presAssocID="{F20BDEFF-8E3F-4A20-8EF9-B26E29780DC7}" presName="dotTx_22" presStyleLbl="solidFgAcc1" presStyleIdx="17" presStyleCnt="30"/>
      <dgm:spPr/>
    </dgm:pt>
    <dgm:pt modelId="{A5205BA3-D4AD-4DE4-9652-3F7701623988}" type="pres">
      <dgm:prSet presAssocID="{F20BDEFF-8E3F-4A20-8EF9-B26E29780DC7}" presName="Name39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49228-08C0-4516-B12A-86C5639D8CA3}" type="pres">
      <dgm:prSet presAssocID="{8F5104BE-6466-450E-97CB-65C7D1E9F3BC}" presName="threeDotsTx" presStyleCnt="0"/>
      <dgm:spPr/>
    </dgm:pt>
    <dgm:pt modelId="{0F21F4C6-92D5-4551-8D44-92212228FAC0}" type="pres">
      <dgm:prSet presAssocID="{8F5104BE-6466-450E-97CB-65C7D1E9F3BC}" presName="dotTx_31" presStyleLbl="solidFgAcc1" presStyleIdx="18" presStyleCnt="30"/>
      <dgm:spPr/>
    </dgm:pt>
    <dgm:pt modelId="{EBE07D80-AA43-4B33-8F22-1915FE41C988}" type="pres">
      <dgm:prSet presAssocID="{8F5104BE-6466-450E-97CB-65C7D1E9F3BC}" presName="dotTx_32" presStyleLbl="solidFgAcc1" presStyleIdx="19" presStyleCnt="30"/>
      <dgm:spPr/>
    </dgm:pt>
    <dgm:pt modelId="{385981B2-3252-4D87-BDE0-15333C24BDAD}" type="pres">
      <dgm:prSet presAssocID="{8F5104BE-6466-450E-97CB-65C7D1E9F3BC}" presName="dotTx_33" presStyleLbl="solidFgAcc1" presStyleIdx="20" presStyleCnt="30"/>
      <dgm:spPr/>
    </dgm:pt>
    <dgm:pt modelId="{AB240458-C8D2-4FF6-8484-EBE3C39484B3}" type="pres">
      <dgm:prSet presAssocID="{8F5104BE-6466-450E-97CB-65C7D1E9F3BC}" presName="Name41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1AC63-96DE-47FE-907A-D13211678C0D}" type="pres">
      <dgm:prSet presAssocID="{B4D34A27-988E-4C5A-925C-E8F1581033F4}" presName="fourDotsTx" presStyleCnt="0"/>
      <dgm:spPr/>
    </dgm:pt>
    <dgm:pt modelId="{480AFAFE-90B5-4F5B-8F34-DD4FD8C63534}" type="pres">
      <dgm:prSet presAssocID="{B4D34A27-988E-4C5A-925C-E8F1581033F4}" presName="dotTx_41" presStyleLbl="solidFgAcc1" presStyleIdx="21" presStyleCnt="30"/>
      <dgm:spPr/>
    </dgm:pt>
    <dgm:pt modelId="{6635C3DA-C8B2-498D-8EEE-014FBC3852E5}" type="pres">
      <dgm:prSet presAssocID="{B4D34A27-988E-4C5A-925C-E8F1581033F4}" presName="dotTx_42" presStyleLbl="solidFgAcc1" presStyleIdx="22" presStyleCnt="30"/>
      <dgm:spPr/>
    </dgm:pt>
    <dgm:pt modelId="{5A587488-F4CA-496A-AE20-DF2CEC9A4993}" type="pres">
      <dgm:prSet presAssocID="{B4D34A27-988E-4C5A-925C-E8F1581033F4}" presName="dotTx_43" presStyleLbl="solidFgAcc1" presStyleIdx="23" presStyleCnt="30"/>
      <dgm:spPr/>
    </dgm:pt>
    <dgm:pt modelId="{0C1156C6-64A5-4670-89DB-51E3F63AAB1F}" type="pres">
      <dgm:prSet presAssocID="{B4D34A27-988E-4C5A-925C-E8F1581033F4}" presName="dotTx_44" presStyleLbl="solidFgAcc1" presStyleIdx="24" presStyleCnt="30"/>
      <dgm:spPr/>
    </dgm:pt>
    <dgm:pt modelId="{53FAF35B-68AF-40A9-B049-B2DA195203A7}" type="pres">
      <dgm:prSet presAssocID="{B4D34A27-988E-4C5A-925C-E8F1581033F4}" presName="Name43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4453F-3F55-4DFC-B572-EE8E82F62E37}" type="pres">
      <dgm:prSet presAssocID="{D61672A6-DF3B-4D3E-A674-41CC469B90E1}" presName="fiveDotsTx" presStyleCnt="0"/>
      <dgm:spPr/>
    </dgm:pt>
    <dgm:pt modelId="{CD10EC27-740B-4236-97F9-E51E84A0937A}" type="pres">
      <dgm:prSet presAssocID="{D61672A6-DF3B-4D3E-A674-41CC469B90E1}" presName="dotTx_51" presStyleLbl="solidFgAcc1" presStyleIdx="25" presStyleCnt="30"/>
      <dgm:spPr/>
    </dgm:pt>
    <dgm:pt modelId="{500AAFB3-B147-492F-9A3B-FE132C6B3D5A}" type="pres">
      <dgm:prSet presAssocID="{D61672A6-DF3B-4D3E-A674-41CC469B90E1}" presName="dotTx_52" presStyleLbl="solidFgAcc1" presStyleIdx="26" presStyleCnt="30"/>
      <dgm:spPr/>
    </dgm:pt>
    <dgm:pt modelId="{6673EC4E-D4D9-4242-B9E9-6F44323A0698}" type="pres">
      <dgm:prSet presAssocID="{D61672A6-DF3B-4D3E-A674-41CC469B90E1}" presName="dotTx_53" presStyleLbl="solidFgAcc1" presStyleIdx="27" presStyleCnt="30"/>
      <dgm:spPr/>
    </dgm:pt>
    <dgm:pt modelId="{BC8FF935-349C-4BBD-A6AE-132CFF19BB75}" type="pres">
      <dgm:prSet presAssocID="{D61672A6-DF3B-4D3E-A674-41CC469B90E1}" presName="dotTx_54" presStyleLbl="solidFgAcc1" presStyleIdx="28" presStyleCnt="30"/>
      <dgm:spPr/>
    </dgm:pt>
    <dgm:pt modelId="{C274EE21-731D-475C-9C7C-777C1AA7A489}" type="pres">
      <dgm:prSet presAssocID="{D61672A6-DF3B-4D3E-A674-41CC469B90E1}" presName="dotTx_55" presStyleLbl="solidFgAcc1" presStyleIdx="29" presStyleCnt="30"/>
      <dgm:spPr/>
    </dgm:pt>
    <dgm:pt modelId="{4F22096C-2D92-4DE5-8847-78A3DA2CA2F0}" type="pres">
      <dgm:prSet presAssocID="{D61672A6-DF3B-4D3E-A674-41CC469B90E1}" presName="Name4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B88FC1-5F75-4568-BFB5-3D7BB30B3147}" type="presOf" srcId="{909C778F-A0D5-4A40-84C9-037685775CBE}" destId="{91203056-008F-4ED0-9BD7-B0B9A87532D7}" srcOrd="0" destOrd="0" presId="urn:microsoft.com/office/officeart/2009/3/layout/SpiralPicture"/>
    <dgm:cxn modelId="{313EF82B-F2C5-46F5-9316-AAA6E62D9A68}" type="presOf" srcId="{52D85E37-E458-4776-A8D1-3ED00D4A4D22}" destId="{34675309-D4AC-49A2-9302-261F27E02E52}" srcOrd="0" destOrd="0" presId="urn:microsoft.com/office/officeart/2009/3/layout/SpiralPicture"/>
    <dgm:cxn modelId="{7D207366-EA6C-4491-8F32-15D84C05D591}" srcId="{E57DB5AD-7D85-4859-AB2E-F7752CD77212}" destId="{D61672A6-DF3B-4D3E-A674-41CC469B90E1}" srcOrd="4" destOrd="0" parTransId="{619640A2-23C9-4535-9461-956CF741A16C}" sibTransId="{AF583AB3-2D3C-459D-8E29-939C640E3C25}"/>
    <dgm:cxn modelId="{266A261A-8B98-4CBF-9A91-4DE791DAD994}" type="presOf" srcId="{F20BDEFF-8E3F-4A20-8EF9-B26E29780DC7}" destId="{A5205BA3-D4AD-4DE4-9652-3F7701623988}" srcOrd="0" destOrd="0" presId="urn:microsoft.com/office/officeart/2009/3/layout/SpiralPicture"/>
    <dgm:cxn modelId="{9DC9E57E-4D78-469B-8010-0917B955CF4A}" type="presOf" srcId="{3944828E-AB64-421A-B0F4-7ACE4B932270}" destId="{1B798772-D08D-42CD-926A-87C890ED1C2E}" srcOrd="0" destOrd="0" presId="urn:microsoft.com/office/officeart/2009/3/layout/SpiralPicture"/>
    <dgm:cxn modelId="{0AACACF2-733D-4F00-964D-CCC21C931663}" srcId="{E57DB5AD-7D85-4859-AB2E-F7752CD77212}" destId="{EF73617A-C99B-4FC3-AA6C-DD2B39F10E47}" srcOrd="0" destOrd="0" parTransId="{F32308BA-F8DB-4621-95BE-138C780C0412}" sibTransId="{3944828E-AB64-421A-B0F4-7ACE4B932270}"/>
    <dgm:cxn modelId="{D6561D90-6837-4856-BF23-6F2F839C81B8}" srcId="{E57DB5AD-7D85-4859-AB2E-F7752CD77212}" destId="{8F5104BE-6466-450E-97CB-65C7D1E9F3BC}" srcOrd="2" destOrd="0" parTransId="{147BC46E-9D65-459A-A605-14D6B5E63253}" sibTransId="{52D85E37-E458-4776-A8D1-3ED00D4A4D22}"/>
    <dgm:cxn modelId="{3A18F632-47B9-41D8-B77B-6B353C8AA197}" type="presOf" srcId="{B4D34A27-988E-4C5A-925C-E8F1581033F4}" destId="{53FAF35B-68AF-40A9-B049-B2DA195203A7}" srcOrd="0" destOrd="0" presId="urn:microsoft.com/office/officeart/2009/3/layout/SpiralPicture"/>
    <dgm:cxn modelId="{AF87BF6E-08D9-4BD2-93EB-2EB543C74F2C}" type="presOf" srcId="{52655BD6-09C8-46BD-9CCF-92958AB94520}" destId="{F5C66B6D-3959-4FA5-9B7D-4B857F2D92C2}" srcOrd="0" destOrd="0" presId="urn:microsoft.com/office/officeart/2009/3/layout/SpiralPicture"/>
    <dgm:cxn modelId="{3D4B6E63-3C68-4038-B4B3-A195066B58F6}" type="presOf" srcId="{D61672A6-DF3B-4D3E-A674-41CC469B90E1}" destId="{4F22096C-2D92-4DE5-8847-78A3DA2CA2F0}" srcOrd="0" destOrd="0" presId="urn:microsoft.com/office/officeart/2009/3/layout/SpiralPicture"/>
    <dgm:cxn modelId="{6DA8F645-45B6-4FA3-8695-B66B3DD853BE}" type="presOf" srcId="{8F5104BE-6466-450E-97CB-65C7D1E9F3BC}" destId="{AB240458-C8D2-4FF6-8484-EBE3C39484B3}" srcOrd="0" destOrd="0" presId="urn:microsoft.com/office/officeart/2009/3/layout/SpiralPicture"/>
    <dgm:cxn modelId="{9D3F8A91-6CCC-456C-943F-235879D15555}" type="presOf" srcId="{E57DB5AD-7D85-4859-AB2E-F7752CD77212}" destId="{EAEF4B0C-B741-42B5-BE01-30E9354C776D}" srcOrd="0" destOrd="0" presId="urn:microsoft.com/office/officeart/2009/3/layout/SpiralPicture"/>
    <dgm:cxn modelId="{8DAF5E60-763B-4018-B610-BE1809A5CA16}" srcId="{E57DB5AD-7D85-4859-AB2E-F7752CD77212}" destId="{F20BDEFF-8E3F-4A20-8EF9-B26E29780DC7}" srcOrd="1" destOrd="0" parTransId="{7C3E7E8C-9057-4FC1-A589-A76FA4006C86}" sibTransId="{909C778F-A0D5-4A40-84C9-037685775CBE}"/>
    <dgm:cxn modelId="{9EA6F573-832B-4E10-AA6F-A9C1D050601F}" srcId="{E57DB5AD-7D85-4859-AB2E-F7752CD77212}" destId="{B4D34A27-988E-4C5A-925C-E8F1581033F4}" srcOrd="3" destOrd="0" parTransId="{D273DA4A-AACC-4237-B2BB-5410F5AA8F41}" sibTransId="{52655BD6-09C8-46BD-9CCF-92958AB94520}"/>
    <dgm:cxn modelId="{41878B70-2617-456C-AD86-8D34ECB5AC0C}" type="presOf" srcId="{EF73617A-C99B-4FC3-AA6C-DD2B39F10E47}" destId="{6C0AAFB9-9E42-463C-9523-E99F4EB39194}" srcOrd="0" destOrd="0" presId="urn:microsoft.com/office/officeart/2009/3/layout/SpiralPicture"/>
    <dgm:cxn modelId="{3F6B75E4-6DF2-4F3E-8361-C993A355925D}" type="presOf" srcId="{AF583AB3-2D3C-459D-8E29-939C640E3C25}" destId="{8F044BB4-57A1-4FAC-83C6-C996559E85FE}" srcOrd="0" destOrd="0" presId="urn:microsoft.com/office/officeart/2009/3/layout/SpiralPicture"/>
    <dgm:cxn modelId="{DE50852F-4BA3-4D33-82E8-F42AB3C1FA15}" type="presParOf" srcId="{EAEF4B0C-B741-42B5-BE01-30E9354C776D}" destId="{409DCE0F-4A89-4600-AC14-D6820D989FAB}" srcOrd="0" destOrd="0" presId="urn:microsoft.com/office/officeart/2009/3/layout/SpiralPicture"/>
    <dgm:cxn modelId="{5DDDCAC0-7399-4543-9C64-DE2DFCBAA395}" type="presParOf" srcId="{409DCE0F-4A89-4600-AC14-D6820D989FAB}" destId="{208DC0BC-CAFB-4974-8DB1-501043FE3CF9}" srcOrd="0" destOrd="0" presId="urn:microsoft.com/office/officeart/2009/3/layout/SpiralPicture"/>
    <dgm:cxn modelId="{B95BB7C6-E0B5-4764-AEEF-33E6D175ABB8}" type="presParOf" srcId="{409DCE0F-4A89-4600-AC14-D6820D989FAB}" destId="{CE7DFCCB-E60B-43EE-B22E-DD3E6DB3B51B}" srcOrd="1" destOrd="0" presId="urn:microsoft.com/office/officeart/2009/3/layout/SpiralPicture"/>
    <dgm:cxn modelId="{D491C834-B57C-4127-9474-C0B4F958FDE7}" type="presParOf" srcId="{409DCE0F-4A89-4600-AC14-D6820D989FAB}" destId="{DFFF818B-5E85-45F6-9E73-6F153760857B}" srcOrd="2" destOrd="0" presId="urn:microsoft.com/office/officeart/2009/3/layout/SpiralPicture"/>
    <dgm:cxn modelId="{F7583226-31EA-4BB2-9ED7-775B91D39FE3}" type="presParOf" srcId="{DFFF818B-5E85-45F6-9E73-6F153760857B}" destId="{1B798772-D08D-42CD-926A-87C890ED1C2E}" srcOrd="0" destOrd="0" presId="urn:microsoft.com/office/officeart/2009/3/layout/SpiralPicture"/>
    <dgm:cxn modelId="{33205E55-FF59-4178-A843-1D26966C3DEC}" type="presParOf" srcId="{409DCE0F-4A89-4600-AC14-D6820D989FAB}" destId="{603EE3C0-2223-477E-9E3B-937863E6B648}" srcOrd="3" destOrd="0" presId="urn:microsoft.com/office/officeart/2009/3/layout/SpiralPicture"/>
    <dgm:cxn modelId="{10420128-0D8A-407C-9D10-39FD657B9B26}" type="presParOf" srcId="{603EE3C0-2223-477E-9E3B-937863E6B648}" destId="{401129E1-F565-4A2F-A8A4-2B46D00D2BF9}" srcOrd="0" destOrd="0" presId="urn:microsoft.com/office/officeart/2009/3/layout/SpiralPicture"/>
    <dgm:cxn modelId="{AA54607B-A4B8-48FF-8644-6B1C0538421B}" type="presParOf" srcId="{409DCE0F-4A89-4600-AC14-D6820D989FAB}" destId="{C5A2A907-6147-458F-B478-4F43BB4F3F40}" srcOrd="4" destOrd="0" presId="urn:microsoft.com/office/officeart/2009/3/layout/SpiralPicture"/>
    <dgm:cxn modelId="{241D6AAF-CB6E-4B24-B5AA-1A3779F12B64}" type="presParOf" srcId="{C5A2A907-6147-458F-B478-4F43BB4F3F40}" destId="{91203056-008F-4ED0-9BD7-B0B9A87532D7}" srcOrd="0" destOrd="0" presId="urn:microsoft.com/office/officeart/2009/3/layout/SpiralPicture"/>
    <dgm:cxn modelId="{1DF7EB02-B278-4F78-97B5-8C0C81222815}" type="presParOf" srcId="{409DCE0F-4A89-4600-AC14-D6820D989FAB}" destId="{2CB5527D-0F33-4D7F-A74B-2DD3C38D1B48}" srcOrd="5" destOrd="0" presId="urn:microsoft.com/office/officeart/2009/3/layout/SpiralPicture"/>
    <dgm:cxn modelId="{8D2A2B06-6C08-41EB-951C-69D7F125F41B}" type="presParOf" srcId="{2CB5527D-0F33-4D7F-A74B-2DD3C38D1B48}" destId="{8ECBF024-81BA-4D4D-A178-1EE113B51F7C}" srcOrd="0" destOrd="0" presId="urn:microsoft.com/office/officeart/2009/3/layout/SpiralPicture"/>
    <dgm:cxn modelId="{05C316D8-665A-4074-A2F8-5B58A4EBA314}" type="presParOf" srcId="{2CB5527D-0F33-4D7F-A74B-2DD3C38D1B48}" destId="{49FCC9C3-75AD-449E-9E6F-8D22B49C1773}" srcOrd="1" destOrd="0" presId="urn:microsoft.com/office/officeart/2009/3/layout/SpiralPicture"/>
    <dgm:cxn modelId="{A0B7851A-EFD1-4575-BFC6-5ABDA5B70D2F}" type="presParOf" srcId="{409DCE0F-4A89-4600-AC14-D6820D989FAB}" destId="{C6D27FD9-B15B-4B8B-A196-57BC97A043C4}" srcOrd="6" destOrd="0" presId="urn:microsoft.com/office/officeart/2009/3/layout/SpiralPicture"/>
    <dgm:cxn modelId="{72E38C30-0B1B-474B-9E02-0AC90589A193}" type="presParOf" srcId="{C6D27FD9-B15B-4B8B-A196-57BC97A043C4}" destId="{34675309-D4AC-49A2-9302-261F27E02E52}" srcOrd="0" destOrd="0" presId="urn:microsoft.com/office/officeart/2009/3/layout/SpiralPicture"/>
    <dgm:cxn modelId="{E3FF54A6-4A01-4FAF-987D-7D7313CEFC7E}" type="presParOf" srcId="{409DCE0F-4A89-4600-AC14-D6820D989FAB}" destId="{373CDDA6-E153-4B6C-AF2D-66EDE9D50B44}" srcOrd="7" destOrd="0" presId="urn:microsoft.com/office/officeart/2009/3/layout/SpiralPicture"/>
    <dgm:cxn modelId="{4C43C72A-6E66-45D0-9F1D-AA07CB062F25}" type="presParOf" srcId="{373CDDA6-E153-4B6C-AF2D-66EDE9D50B44}" destId="{2C7D7178-E027-4F66-AE2C-392CA01992A5}" srcOrd="0" destOrd="0" presId="urn:microsoft.com/office/officeart/2009/3/layout/SpiralPicture"/>
    <dgm:cxn modelId="{AC30FF16-6B4D-4DAF-8952-27E564A2DDBE}" type="presParOf" srcId="{373CDDA6-E153-4B6C-AF2D-66EDE9D50B44}" destId="{7B8A99C3-A158-488C-B046-637B89C0C9D4}" srcOrd="1" destOrd="0" presId="urn:microsoft.com/office/officeart/2009/3/layout/SpiralPicture"/>
    <dgm:cxn modelId="{34FC06EF-D70D-40B7-9D8B-F1FBE3FE90E5}" type="presParOf" srcId="{373CDDA6-E153-4B6C-AF2D-66EDE9D50B44}" destId="{C45A6855-ED33-4520-986D-8C2D1787A653}" srcOrd="2" destOrd="0" presId="urn:microsoft.com/office/officeart/2009/3/layout/SpiralPicture"/>
    <dgm:cxn modelId="{23CD2365-60E5-4EDA-B9CC-F8F4B7739E0D}" type="presParOf" srcId="{409DCE0F-4A89-4600-AC14-D6820D989FAB}" destId="{2CBC4FFC-163A-4089-82B0-91BC2604D712}" srcOrd="8" destOrd="0" presId="urn:microsoft.com/office/officeart/2009/3/layout/SpiralPicture"/>
    <dgm:cxn modelId="{62C13FDB-5916-46B7-8742-35B5D30CB155}" type="presParOf" srcId="{2CBC4FFC-163A-4089-82B0-91BC2604D712}" destId="{F5C66B6D-3959-4FA5-9B7D-4B857F2D92C2}" srcOrd="0" destOrd="0" presId="urn:microsoft.com/office/officeart/2009/3/layout/SpiralPicture"/>
    <dgm:cxn modelId="{EE29EC72-B2A4-48C2-8B19-914B67B85606}" type="presParOf" srcId="{409DCE0F-4A89-4600-AC14-D6820D989FAB}" destId="{5D769AF2-4FA6-4A8A-A0EE-D332E796BC1A}" srcOrd="9" destOrd="0" presId="urn:microsoft.com/office/officeart/2009/3/layout/SpiralPicture"/>
    <dgm:cxn modelId="{71D3341C-D1F3-4447-A746-028F591697BD}" type="presParOf" srcId="{5D769AF2-4FA6-4A8A-A0EE-D332E796BC1A}" destId="{2992DCF6-7C81-433B-B3E4-68E083ED85B4}" srcOrd="0" destOrd="0" presId="urn:microsoft.com/office/officeart/2009/3/layout/SpiralPicture"/>
    <dgm:cxn modelId="{7D6CDB9E-1ADF-4637-95DE-EA49C1992E50}" type="presParOf" srcId="{5D769AF2-4FA6-4A8A-A0EE-D332E796BC1A}" destId="{1770DB1F-797A-4464-861E-AADE440E9AD4}" srcOrd="1" destOrd="0" presId="urn:microsoft.com/office/officeart/2009/3/layout/SpiralPicture"/>
    <dgm:cxn modelId="{447AFAFC-4C41-4CDA-B1F2-A8A971F7A215}" type="presParOf" srcId="{5D769AF2-4FA6-4A8A-A0EE-D332E796BC1A}" destId="{B927A9A5-610C-46FD-A474-2690CA0E07F6}" srcOrd="2" destOrd="0" presId="urn:microsoft.com/office/officeart/2009/3/layout/SpiralPicture"/>
    <dgm:cxn modelId="{A737497C-2262-4EEE-9504-D8261B49AFF0}" type="presParOf" srcId="{5D769AF2-4FA6-4A8A-A0EE-D332E796BC1A}" destId="{D11EEE82-5D80-41FF-A470-81EAF92C2BD4}" srcOrd="3" destOrd="0" presId="urn:microsoft.com/office/officeart/2009/3/layout/SpiralPicture"/>
    <dgm:cxn modelId="{30BA5DA7-4126-4D62-97B1-34A02B0A0373}" type="presParOf" srcId="{409DCE0F-4A89-4600-AC14-D6820D989FAB}" destId="{DB3DFCE7-B90E-4CF8-B93A-0F2FD857BBDA}" srcOrd="10" destOrd="0" presId="urn:microsoft.com/office/officeart/2009/3/layout/SpiralPicture"/>
    <dgm:cxn modelId="{8AEC23A6-5CAF-4F5E-ABC9-8C21323444B8}" type="presParOf" srcId="{DB3DFCE7-B90E-4CF8-B93A-0F2FD857BBDA}" destId="{8F044BB4-57A1-4FAC-83C6-C996559E85FE}" srcOrd="0" destOrd="0" presId="urn:microsoft.com/office/officeart/2009/3/layout/SpiralPicture"/>
    <dgm:cxn modelId="{A0A66C1D-259E-4F0D-B3CD-B5A9DB91C3B3}" type="presParOf" srcId="{409DCE0F-4A89-4600-AC14-D6820D989FAB}" destId="{FBE98D7B-D83F-43D3-8521-A3EA6AABBB54}" srcOrd="11" destOrd="0" presId="urn:microsoft.com/office/officeart/2009/3/layout/SpiralPicture"/>
    <dgm:cxn modelId="{FA4DF0DA-BB76-4DA6-B9D3-B2FFC2FF66B4}" type="presParOf" srcId="{FBE98D7B-D83F-43D3-8521-A3EA6AABBB54}" destId="{6F8135B4-D4C7-4E8B-AD3F-29968E2CB690}" srcOrd="0" destOrd="0" presId="urn:microsoft.com/office/officeart/2009/3/layout/SpiralPicture"/>
    <dgm:cxn modelId="{E5E3C3B1-613A-43C4-9B34-208499733082}" type="presParOf" srcId="{FBE98D7B-D83F-43D3-8521-A3EA6AABBB54}" destId="{D452358C-7289-4132-A06D-7B091D1C2CAD}" srcOrd="1" destOrd="0" presId="urn:microsoft.com/office/officeart/2009/3/layout/SpiralPicture"/>
    <dgm:cxn modelId="{0659BEAE-E290-4ADD-BBCD-50A8F1B08C60}" type="presParOf" srcId="{FBE98D7B-D83F-43D3-8521-A3EA6AABBB54}" destId="{4566A0A1-2BA0-4A45-B5DA-3E9D43E2FE91}" srcOrd="2" destOrd="0" presId="urn:microsoft.com/office/officeart/2009/3/layout/SpiralPicture"/>
    <dgm:cxn modelId="{D9C8B0A3-5311-428B-99FC-DBF4946CA37E}" type="presParOf" srcId="{FBE98D7B-D83F-43D3-8521-A3EA6AABBB54}" destId="{17B2CBC2-0C1C-44AA-A431-73D639691A09}" srcOrd="3" destOrd="0" presId="urn:microsoft.com/office/officeart/2009/3/layout/SpiralPicture"/>
    <dgm:cxn modelId="{41198EEE-86EE-4577-BE97-F67224D12C97}" type="presParOf" srcId="{FBE98D7B-D83F-43D3-8521-A3EA6AABBB54}" destId="{0A2DDB70-8F87-4AD9-99F8-F070BBF3E6D2}" srcOrd="4" destOrd="0" presId="urn:microsoft.com/office/officeart/2009/3/layout/SpiralPicture"/>
    <dgm:cxn modelId="{024CEE1D-EB94-4133-BF99-23DEEC8F9B1D}" type="presParOf" srcId="{EAEF4B0C-B741-42B5-BE01-30E9354C776D}" destId="{B4EE2BA0-4F8E-4652-ADFD-63DB82E92F72}" srcOrd="1" destOrd="0" presId="urn:microsoft.com/office/officeart/2009/3/layout/SpiralPicture"/>
    <dgm:cxn modelId="{6D4F203B-BF4B-4DFB-814E-D98DEC977A4E}" type="presParOf" srcId="{B4EE2BA0-4F8E-4652-ADFD-63DB82E92F72}" destId="{41C0074A-073B-452A-9D38-894D8A8BAA4F}" srcOrd="0" destOrd="0" presId="urn:microsoft.com/office/officeart/2009/3/layout/SpiralPicture"/>
    <dgm:cxn modelId="{C9CBED0B-EFAE-4C6F-8259-55FA381A19CF}" type="presParOf" srcId="{41C0074A-073B-452A-9D38-894D8A8BAA4F}" destId="{A03156E6-2476-4242-A7CF-DBBA17051577}" srcOrd="0" destOrd="0" presId="urn:microsoft.com/office/officeart/2009/3/layout/SpiralPicture"/>
    <dgm:cxn modelId="{2330B384-F394-481A-8D1F-4589206E254F}" type="presParOf" srcId="{B4EE2BA0-4F8E-4652-ADFD-63DB82E92F72}" destId="{6C0AAFB9-9E42-463C-9523-E99F4EB39194}" srcOrd="1" destOrd="0" presId="urn:microsoft.com/office/officeart/2009/3/layout/SpiralPicture"/>
    <dgm:cxn modelId="{333E290B-C26A-4CB4-A4AC-B74405A69D4B}" type="presParOf" srcId="{B4EE2BA0-4F8E-4652-ADFD-63DB82E92F72}" destId="{9FCEAC62-58D0-4A83-BE78-71D3A2B7551C}" srcOrd="2" destOrd="0" presId="urn:microsoft.com/office/officeart/2009/3/layout/SpiralPicture"/>
    <dgm:cxn modelId="{B82CE844-AA45-463C-9102-EF4122A717E3}" type="presParOf" srcId="{9FCEAC62-58D0-4A83-BE78-71D3A2B7551C}" destId="{EEC70C17-E1FB-49B6-AE88-ECA3880CA8CC}" srcOrd="0" destOrd="0" presId="urn:microsoft.com/office/officeart/2009/3/layout/SpiralPicture"/>
    <dgm:cxn modelId="{1051F3FE-96EE-46A1-BD92-F84D214A3E07}" type="presParOf" srcId="{9FCEAC62-58D0-4A83-BE78-71D3A2B7551C}" destId="{2CA2A41B-D23E-4F23-B042-06C962AE01D8}" srcOrd="1" destOrd="0" presId="urn:microsoft.com/office/officeart/2009/3/layout/SpiralPicture"/>
    <dgm:cxn modelId="{2B94D1BB-36F2-4469-9079-9A37E89C8D47}" type="presParOf" srcId="{B4EE2BA0-4F8E-4652-ADFD-63DB82E92F72}" destId="{A5205BA3-D4AD-4DE4-9652-3F7701623988}" srcOrd="3" destOrd="0" presId="urn:microsoft.com/office/officeart/2009/3/layout/SpiralPicture"/>
    <dgm:cxn modelId="{D81675D8-D765-4B7A-A95B-B7A4441D88FB}" type="presParOf" srcId="{B4EE2BA0-4F8E-4652-ADFD-63DB82E92F72}" destId="{4B349228-08C0-4516-B12A-86C5639D8CA3}" srcOrd="4" destOrd="0" presId="urn:microsoft.com/office/officeart/2009/3/layout/SpiralPicture"/>
    <dgm:cxn modelId="{E7FFE1AD-881F-459D-9C6A-13D406CFBC34}" type="presParOf" srcId="{4B349228-08C0-4516-B12A-86C5639D8CA3}" destId="{0F21F4C6-92D5-4551-8D44-92212228FAC0}" srcOrd="0" destOrd="0" presId="urn:microsoft.com/office/officeart/2009/3/layout/SpiralPicture"/>
    <dgm:cxn modelId="{1D462DCA-CC4C-459F-A1E1-242238F5AE74}" type="presParOf" srcId="{4B349228-08C0-4516-B12A-86C5639D8CA3}" destId="{EBE07D80-AA43-4B33-8F22-1915FE41C988}" srcOrd="1" destOrd="0" presId="urn:microsoft.com/office/officeart/2009/3/layout/SpiralPicture"/>
    <dgm:cxn modelId="{299E1737-1885-45A2-89D3-CC95C8B5C766}" type="presParOf" srcId="{4B349228-08C0-4516-B12A-86C5639D8CA3}" destId="{385981B2-3252-4D87-BDE0-15333C24BDAD}" srcOrd="2" destOrd="0" presId="urn:microsoft.com/office/officeart/2009/3/layout/SpiralPicture"/>
    <dgm:cxn modelId="{A1FD8C99-CDA5-4CE8-A842-088014C403AC}" type="presParOf" srcId="{B4EE2BA0-4F8E-4652-ADFD-63DB82E92F72}" destId="{AB240458-C8D2-4FF6-8484-EBE3C39484B3}" srcOrd="5" destOrd="0" presId="urn:microsoft.com/office/officeart/2009/3/layout/SpiralPicture"/>
    <dgm:cxn modelId="{D21B6442-0112-4516-A5F4-B29F55D9052C}" type="presParOf" srcId="{B4EE2BA0-4F8E-4652-ADFD-63DB82E92F72}" destId="{D581AC63-96DE-47FE-907A-D13211678C0D}" srcOrd="6" destOrd="0" presId="urn:microsoft.com/office/officeart/2009/3/layout/SpiralPicture"/>
    <dgm:cxn modelId="{1B3E70E6-F937-4041-B24D-219388F20E1F}" type="presParOf" srcId="{D581AC63-96DE-47FE-907A-D13211678C0D}" destId="{480AFAFE-90B5-4F5B-8F34-DD4FD8C63534}" srcOrd="0" destOrd="0" presId="urn:microsoft.com/office/officeart/2009/3/layout/SpiralPicture"/>
    <dgm:cxn modelId="{EBAC412B-12CA-4E83-BFB1-9F7A85A1AF51}" type="presParOf" srcId="{D581AC63-96DE-47FE-907A-D13211678C0D}" destId="{6635C3DA-C8B2-498D-8EEE-014FBC3852E5}" srcOrd="1" destOrd="0" presId="urn:microsoft.com/office/officeart/2009/3/layout/SpiralPicture"/>
    <dgm:cxn modelId="{1207BC87-D20F-4D3E-BD1D-41236BB06FBB}" type="presParOf" srcId="{D581AC63-96DE-47FE-907A-D13211678C0D}" destId="{5A587488-F4CA-496A-AE20-DF2CEC9A4993}" srcOrd="2" destOrd="0" presId="urn:microsoft.com/office/officeart/2009/3/layout/SpiralPicture"/>
    <dgm:cxn modelId="{E655E1D0-423A-4554-9D74-05AB5F815904}" type="presParOf" srcId="{D581AC63-96DE-47FE-907A-D13211678C0D}" destId="{0C1156C6-64A5-4670-89DB-51E3F63AAB1F}" srcOrd="3" destOrd="0" presId="urn:microsoft.com/office/officeart/2009/3/layout/SpiralPicture"/>
    <dgm:cxn modelId="{C96A381F-99B9-4A24-BE33-FBEF670EB79F}" type="presParOf" srcId="{B4EE2BA0-4F8E-4652-ADFD-63DB82E92F72}" destId="{53FAF35B-68AF-40A9-B049-B2DA195203A7}" srcOrd="7" destOrd="0" presId="urn:microsoft.com/office/officeart/2009/3/layout/SpiralPicture"/>
    <dgm:cxn modelId="{E728B3A7-9E3F-4BD8-A9C6-BEF24CF6EF8D}" type="presParOf" srcId="{B4EE2BA0-4F8E-4652-ADFD-63DB82E92F72}" destId="{3784453F-3F55-4DFC-B572-EE8E82F62E37}" srcOrd="8" destOrd="0" presId="urn:microsoft.com/office/officeart/2009/3/layout/SpiralPicture"/>
    <dgm:cxn modelId="{AD7736DA-F19C-4053-8359-682A95839D92}" type="presParOf" srcId="{3784453F-3F55-4DFC-B572-EE8E82F62E37}" destId="{CD10EC27-740B-4236-97F9-E51E84A0937A}" srcOrd="0" destOrd="0" presId="urn:microsoft.com/office/officeart/2009/3/layout/SpiralPicture"/>
    <dgm:cxn modelId="{B4CA88E9-407D-45A6-9BAB-736916C7AACE}" type="presParOf" srcId="{3784453F-3F55-4DFC-B572-EE8E82F62E37}" destId="{500AAFB3-B147-492F-9A3B-FE132C6B3D5A}" srcOrd="1" destOrd="0" presId="urn:microsoft.com/office/officeart/2009/3/layout/SpiralPicture"/>
    <dgm:cxn modelId="{B163C196-DED5-4D93-9734-7DE7C842E241}" type="presParOf" srcId="{3784453F-3F55-4DFC-B572-EE8E82F62E37}" destId="{6673EC4E-D4D9-4242-B9E9-6F44323A0698}" srcOrd="2" destOrd="0" presId="urn:microsoft.com/office/officeart/2009/3/layout/SpiralPicture"/>
    <dgm:cxn modelId="{094C90D0-A31C-42AF-8426-1402E0DBC7DE}" type="presParOf" srcId="{3784453F-3F55-4DFC-B572-EE8E82F62E37}" destId="{BC8FF935-349C-4BBD-A6AE-132CFF19BB75}" srcOrd="3" destOrd="0" presId="urn:microsoft.com/office/officeart/2009/3/layout/SpiralPicture"/>
    <dgm:cxn modelId="{832CCD9E-1C3C-48D0-8B6E-28E9B52F2AE1}" type="presParOf" srcId="{3784453F-3F55-4DFC-B572-EE8E82F62E37}" destId="{C274EE21-731D-475C-9C7C-777C1AA7A489}" srcOrd="4" destOrd="0" presId="urn:microsoft.com/office/officeart/2009/3/layout/SpiralPicture"/>
    <dgm:cxn modelId="{7F19B564-E30F-4FA4-AFA7-98A2EC6B2C1C}" type="presParOf" srcId="{B4EE2BA0-4F8E-4652-ADFD-63DB82E92F72}" destId="{4F22096C-2D92-4DE5-8847-78A3DA2CA2F0}" srcOrd="9" destOrd="0" presId="urn:microsoft.com/office/officeart/2009/3/layout/Spiral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98772-D08D-42CD-926A-87C890ED1C2E}">
      <dsp:nvSpPr>
        <dsp:cNvPr id="0" name=""/>
        <dsp:cNvSpPr/>
      </dsp:nvSpPr>
      <dsp:spPr>
        <a:xfrm>
          <a:off x="0" y="131871"/>
          <a:ext cx="4876422" cy="4876422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129E1-F565-4A2F-A8A4-2B46D00D2BF9}">
      <dsp:nvSpPr>
        <dsp:cNvPr id="0" name=""/>
        <dsp:cNvSpPr/>
      </dsp:nvSpPr>
      <dsp:spPr>
        <a:xfrm>
          <a:off x="4708631" y="4840503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03056-008F-4ED0-9BD7-B0B9A87532D7}">
      <dsp:nvSpPr>
        <dsp:cNvPr id="0" name=""/>
        <dsp:cNvSpPr/>
      </dsp:nvSpPr>
      <dsp:spPr>
        <a:xfrm>
          <a:off x="4978984" y="131871"/>
          <a:ext cx="2964865" cy="2964865"/>
        </a:xfrm>
        <a:prstGeom prst="rect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1"/>
          </a:stretch>
        </a:blip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BF024-81BA-4D4D-A178-1EE113B51F7C}">
      <dsp:nvSpPr>
        <dsp:cNvPr id="0" name=""/>
        <dsp:cNvSpPr/>
      </dsp:nvSpPr>
      <dsp:spPr>
        <a:xfrm>
          <a:off x="7650215" y="2928945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CC9C3-75AD-449E-9E6F-8D22B49C1773}">
      <dsp:nvSpPr>
        <dsp:cNvPr id="0" name=""/>
        <dsp:cNvSpPr/>
      </dsp:nvSpPr>
      <dsp:spPr>
        <a:xfrm>
          <a:off x="7776059" y="2928945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75309-D4AC-49A2-9302-261F27E02E52}">
      <dsp:nvSpPr>
        <dsp:cNvPr id="0" name=""/>
        <dsp:cNvSpPr/>
      </dsp:nvSpPr>
      <dsp:spPr>
        <a:xfrm>
          <a:off x="6134697" y="3199141"/>
          <a:ext cx="1809152" cy="1809152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D7178-E027-4F66-AE2C-392CA01992A5}">
      <dsp:nvSpPr>
        <dsp:cNvPr id="0" name=""/>
        <dsp:cNvSpPr/>
      </dsp:nvSpPr>
      <dsp:spPr>
        <a:xfrm>
          <a:off x="7587294" y="4840503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A99C3-A158-488C-B046-637B89C0C9D4}">
      <dsp:nvSpPr>
        <dsp:cNvPr id="0" name=""/>
        <dsp:cNvSpPr/>
      </dsp:nvSpPr>
      <dsp:spPr>
        <a:xfrm>
          <a:off x="7681676" y="4746120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A6855-ED33-4520-986D-8C2D1787A653}">
      <dsp:nvSpPr>
        <dsp:cNvPr id="0" name=""/>
        <dsp:cNvSpPr/>
      </dsp:nvSpPr>
      <dsp:spPr>
        <a:xfrm>
          <a:off x="7776059" y="4651738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66B6D-3959-4FA5-9B7D-4B857F2D92C2}">
      <dsp:nvSpPr>
        <dsp:cNvPr id="0" name=""/>
        <dsp:cNvSpPr/>
      </dsp:nvSpPr>
      <dsp:spPr>
        <a:xfrm>
          <a:off x="4978984" y="3954986"/>
          <a:ext cx="1053307" cy="1053307"/>
        </a:xfrm>
        <a:prstGeom prst="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2DCF6-7C81-433B-B3E4-68E083ED85B4}">
      <dsp:nvSpPr>
        <dsp:cNvPr id="0" name=""/>
        <dsp:cNvSpPr/>
      </dsp:nvSpPr>
      <dsp:spPr>
        <a:xfrm>
          <a:off x="5738658" y="4714660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0DB1F-797A-4464-861E-AADE440E9AD4}">
      <dsp:nvSpPr>
        <dsp:cNvPr id="0" name=""/>
        <dsp:cNvSpPr/>
      </dsp:nvSpPr>
      <dsp:spPr>
        <a:xfrm>
          <a:off x="5864501" y="4714660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7A9A5-610C-46FD-A474-2690CA0E07F6}">
      <dsp:nvSpPr>
        <dsp:cNvPr id="0" name=""/>
        <dsp:cNvSpPr/>
      </dsp:nvSpPr>
      <dsp:spPr>
        <a:xfrm>
          <a:off x="5738658" y="4840503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EEE82-5D80-41FF-A470-81EAF92C2BD4}">
      <dsp:nvSpPr>
        <dsp:cNvPr id="0" name=""/>
        <dsp:cNvSpPr/>
      </dsp:nvSpPr>
      <dsp:spPr>
        <a:xfrm>
          <a:off x="5864501" y="4840503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44BB4-57A1-4FAC-83C6-C996559E85FE}">
      <dsp:nvSpPr>
        <dsp:cNvPr id="0" name=""/>
        <dsp:cNvSpPr/>
      </dsp:nvSpPr>
      <dsp:spPr>
        <a:xfrm>
          <a:off x="4978984" y="3199141"/>
          <a:ext cx="1053307" cy="648564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135B4-D4C7-4E8B-AD3F-29968E2CB690}">
      <dsp:nvSpPr>
        <dsp:cNvPr id="0" name=""/>
        <dsp:cNvSpPr/>
      </dsp:nvSpPr>
      <dsp:spPr>
        <a:xfrm>
          <a:off x="5675736" y="3679914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2358C-7289-4132-A06D-7B091D1C2CAD}">
      <dsp:nvSpPr>
        <dsp:cNvPr id="0" name=""/>
        <dsp:cNvSpPr/>
      </dsp:nvSpPr>
      <dsp:spPr>
        <a:xfrm>
          <a:off x="5770119" y="3585532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6A0A1-2BA0-4A45-B5DA-3E9D43E2FE91}">
      <dsp:nvSpPr>
        <dsp:cNvPr id="0" name=""/>
        <dsp:cNvSpPr/>
      </dsp:nvSpPr>
      <dsp:spPr>
        <a:xfrm>
          <a:off x="5864501" y="3491149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2CBC2-0C1C-44AA-A431-73D639691A09}">
      <dsp:nvSpPr>
        <dsp:cNvPr id="0" name=""/>
        <dsp:cNvSpPr/>
      </dsp:nvSpPr>
      <dsp:spPr>
        <a:xfrm>
          <a:off x="5675736" y="3491149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DDB70-8F87-4AD9-99F8-F070BBF3E6D2}">
      <dsp:nvSpPr>
        <dsp:cNvPr id="0" name=""/>
        <dsp:cNvSpPr/>
      </dsp:nvSpPr>
      <dsp:spPr>
        <a:xfrm>
          <a:off x="5864501" y="3679914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156E6-2476-4242-A7CF-DBBA17051577}">
      <dsp:nvSpPr>
        <dsp:cNvPr id="0" name=""/>
        <dsp:cNvSpPr/>
      </dsp:nvSpPr>
      <dsp:spPr>
        <a:xfrm>
          <a:off x="1045156" y="5149867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AAFB9-9E42-463C-9523-E99F4EB39194}">
      <dsp:nvSpPr>
        <dsp:cNvPr id="0" name=""/>
        <dsp:cNvSpPr/>
      </dsp:nvSpPr>
      <dsp:spPr>
        <a:xfrm>
          <a:off x="1129052" y="5008294"/>
          <a:ext cx="1170000" cy="367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129052" y="5008294"/>
        <a:ext cx="1170000" cy="367042"/>
      </dsp:txXfrm>
    </dsp:sp>
    <dsp:sp modelId="{EEC70C17-E1FB-49B6-AE88-ECA3880CA8CC}">
      <dsp:nvSpPr>
        <dsp:cNvPr id="0" name=""/>
        <dsp:cNvSpPr/>
      </dsp:nvSpPr>
      <dsp:spPr>
        <a:xfrm>
          <a:off x="2299052" y="5149867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2A41B-D23E-4F23-B042-06C962AE01D8}">
      <dsp:nvSpPr>
        <dsp:cNvPr id="0" name=""/>
        <dsp:cNvSpPr/>
      </dsp:nvSpPr>
      <dsp:spPr>
        <a:xfrm>
          <a:off x="2424895" y="5149867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05BA3-D4AD-4DE4-9652-3F7701623988}">
      <dsp:nvSpPr>
        <dsp:cNvPr id="0" name=""/>
        <dsp:cNvSpPr/>
      </dsp:nvSpPr>
      <dsp:spPr>
        <a:xfrm>
          <a:off x="2508790" y="5008294"/>
          <a:ext cx="1170000" cy="367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508790" y="5008294"/>
        <a:ext cx="1170000" cy="367042"/>
      </dsp:txXfrm>
    </dsp:sp>
    <dsp:sp modelId="{0F21F4C6-92D5-4551-8D44-92212228FAC0}">
      <dsp:nvSpPr>
        <dsp:cNvPr id="0" name=""/>
        <dsp:cNvSpPr/>
      </dsp:nvSpPr>
      <dsp:spPr>
        <a:xfrm>
          <a:off x="3678790" y="5244250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07D80-AA43-4B33-8F22-1915FE41C988}">
      <dsp:nvSpPr>
        <dsp:cNvPr id="0" name=""/>
        <dsp:cNvSpPr/>
      </dsp:nvSpPr>
      <dsp:spPr>
        <a:xfrm>
          <a:off x="3773173" y="5149867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981B2-3252-4D87-BDE0-15333C24BDAD}">
      <dsp:nvSpPr>
        <dsp:cNvPr id="0" name=""/>
        <dsp:cNvSpPr/>
      </dsp:nvSpPr>
      <dsp:spPr>
        <a:xfrm>
          <a:off x="3867555" y="5055485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40458-C8D2-4FF6-8484-EBE3C39484B3}">
      <dsp:nvSpPr>
        <dsp:cNvPr id="0" name=""/>
        <dsp:cNvSpPr/>
      </dsp:nvSpPr>
      <dsp:spPr>
        <a:xfrm>
          <a:off x="3951451" y="5008294"/>
          <a:ext cx="1170000" cy="367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3951451" y="5008294"/>
        <a:ext cx="1170000" cy="367042"/>
      </dsp:txXfrm>
    </dsp:sp>
    <dsp:sp modelId="{480AFAFE-90B5-4F5B-8F34-DD4FD8C63534}">
      <dsp:nvSpPr>
        <dsp:cNvPr id="0" name=""/>
        <dsp:cNvSpPr/>
      </dsp:nvSpPr>
      <dsp:spPr>
        <a:xfrm>
          <a:off x="5121451" y="5086946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5C3DA-C8B2-498D-8EEE-014FBC3852E5}">
      <dsp:nvSpPr>
        <dsp:cNvPr id="0" name=""/>
        <dsp:cNvSpPr/>
      </dsp:nvSpPr>
      <dsp:spPr>
        <a:xfrm>
          <a:off x="5247294" y="5086946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87488-F4CA-496A-AE20-DF2CEC9A4993}">
      <dsp:nvSpPr>
        <dsp:cNvPr id="0" name=""/>
        <dsp:cNvSpPr/>
      </dsp:nvSpPr>
      <dsp:spPr>
        <a:xfrm>
          <a:off x="5121451" y="5212789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156C6-64A5-4670-89DB-51E3F63AAB1F}">
      <dsp:nvSpPr>
        <dsp:cNvPr id="0" name=""/>
        <dsp:cNvSpPr/>
      </dsp:nvSpPr>
      <dsp:spPr>
        <a:xfrm>
          <a:off x="5247294" y="5212789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AF35B-68AF-40A9-B049-B2DA195203A7}">
      <dsp:nvSpPr>
        <dsp:cNvPr id="0" name=""/>
        <dsp:cNvSpPr/>
      </dsp:nvSpPr>
      <dsp:spPr>
        <a:xfrm>
          <a:off x="5331189" y="5008294"/>
          <a:ext cx="1170000" cy="367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331189" y="5008294"/>
        <a:ext cx="1170000" cy="367042"/>
      </dsp:txXfrm>
    </dsp:sp>
    <dsp:sp modelId="{CD10EC27-740B-4236-97F9-E51E84A0937A}">
      <dsp:nvSpPr>
        <dsp:cNvPr id="0" name=""/>
        <dsp:cNvSpPr/>
      </dsp:nvSpPr>
      <dsp:spPr>
        <a:xfrm>
          <a:off x="6501189" y="5244250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AAFB3-B147-492F-9A3B-FE132C6B3D5A}">
      <dsp:nvSpPr>
        <dsp:cNvPr id="0" name=""/>
        <dsp:cNvSpPr/>
      </dsp:nvSpPr>
      <dsp:spPr>
        <a:xfrm>
          <a:off x="6595572" y="5149867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3EC4E-D4D9-4242-B9E9-6F44323A0698}">
      <dsp:nvSpPr>
        <dsp:cNvPr id="0" name=""/>
        <dsp:cNvSpPr/>
      </dsp:nvSpPr>
      <dsp:spPr>
        <a:xfrm>
          <a:off x="6689954" y="5055485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FF935-349C-4BBD-A6AE-132CFF19BB75}">
      <dsp:nvSpPr>
        <dsp:cNvPr id="0" name=""/>
        <dsp:cNvSpPr/>
      </dsp:nvSpPr>
      <dsp:spPr>
        <a:xfrm>
          <a:off x="6501189" y="5055485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4EE21-731D-475C-9C7C-777C1AA7A489}">
      <dsp:nvSpPr>
        <dsp:cNvPr id="0" name=""/>
        <dsp:cNvSpPr/>
      </dsp:nvSpPr>
      <dsp:spPr>
        <a:xfrm>
          <a:off x="6689954" y="5244250"/>
          <a:ext cx="83895" cy="83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2096C-2D92-4DE5-8847-78A3DA2CA2F0}">
      <dsp:nvSpPr>
        <dsp:cNvPr id="0" name=""/>
        <dsp:cNvSpPr/>
      </dsp:nvSpPr>
      <dsp:spPr>
        <a:xfrm>
          <a:off x="6773850" y="5008294"/>
          <a:ext cx="1170000" cy="367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773850" y="5008294"/>
        <a:ext cx="1170000" cy="367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piralPicture">
  <dgm:title val=""/>
  <dgm:desc val=""/>
  <dgm:catLst>
    <dgm:cat type="picture" pri="4000"/>
    <dgm:cat type="pictureconvert" pri="4000"/>
  </dgm:catLst>
  <dgm:samp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11" srcId="0" destId="1" srcOrd="0" destOrd="0"/>
        <dgm:cxn modelId="12" srcId="0" destId="2" srcOrd="0" destOrd="0"/>
        <dgm:cxn modelId="13" srcId="0" destId="3" srcOrd="0" destOrd="0"/>
        <dgm:cxn modelId="14" srcId="0" destId="4" srcOrd="0" destOrd="0"/>
        <dgm:cxn modelId="15" srcId="0" destId="5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5"/>
      <dgm:dir/>
    </dgm:varLst>
    <dgm:alg type="composite">
      <dgm:param type="ar" val="1.515"/>
    </dgm:alg>
    <dgm:shape xmlns:r="http://schemas.openxmlformats.org/officeDocument/2006/relationships" r:blip="">
      <dgm:adjLst/>
    </dgm:shape>
    <dgm:constrLst>
      <dgm:constr type="w" for="ch" forName="picts" refType="w"/>
      <dgm:constr type="h" for="ch" forName="picts" refType="h" fact="0.93"/>
      <dgm:constr type="b" for="ch" forName="txLine" refType="h"/>
      <dgm:constr type="w" for="ch" forName="txLine" refType="w"/>
      <dgm:constr type="h" for="ch" forName="txLine" refType="h" fact="0.07"/>
      <dgm:constr type="userD" for="des" refType="h" fact="0.016"/>
    </dgm:constrLst>
    <dgm:forEach name="Name1" axis="self" ptType="parTrans">
      <dgm:forEach name="Name2" axis="self" ptType="sibTrans" st="2">
        <dgm:forEach name="imageRepeat" axis="self">
          <dgm:layoutNode name="imageRepeatNode" styleLbl="alignNode1">
            <dgm:alg type="sp"/>
            <dgm:shape xmlns:r="http://schemas.openxmlformats.org/officeDocument/2006/relationships" type="rect" r:blip="" blipPhldr="1">
              <dgm:adjLst/>
            </dgm:shape>
            <dgm:presOf axis="self"/>
          </dgm:layoutNode>
        </dgm:forEach>
      </dgm:forEach>
    </dgm:forEach>
    <dgm:layoutNode name="picts">
      <dgm:alg type="composite"/>
      <dgm:shape xmlns:r="http://schemas.openxmlformats.org/officeDocument/2006/relationships" r:blip="">
        <dgm:adjLst/>
      </dgm:shape>
      <dgm:choose name="Name3">
        <dgm:if name="Name4" func="var" arg="dir" op="equ" val="norm">
          <dgm:constrLst>
            <dgm:constr type="userD"/>
            <dgm:constr type="w" for="ch" forName="space1" refType="h"/>
            <dgm:constr type="h" for="ch" forName="space1" refType="h"/>
            <dgm:constr type="r" for="ch" forName="space2" refType="w"/>
            <dgm:constr type="w" for="ch" forName="space2" refType="h" fact="0.608"/>
            <dgm:constr type="l" for="ch" forName="pictA1"/>
            <dgm:constr type="t" for="ch" forName="pictA1"/>
            <dgm:constr type="w" for="ch" forName="pictA1" refType="h"/>
            <dgm:constr type="h" for="ch" forName="pictA1" refType="h"/>
            <dgm:constr type="l" for="ch" forName="pictB1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r" for="ch" forName="pictA2" refType="w"/>
            <dgm:constr type="t" for="ch" forName="pictA2"/>
            <dgm:constr type="w" for="ch" forName="pictA2" refType="h" fact="0.608"/>
            <dgm:constr type="h" for="ch" forName="pictA2" refType="h" fact="0.608"/>
            <dgm:constr type="r" for="ch" forName="pictB2" refType="w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r" for="ch" forName="pictA3" refType="w"/>
            <dgm:constr type="b" for="ch" forName="pictA3" refType="h"/>
            <dgm:constr type="w" for="ch" forName="pictA3" refType="h" fact="0.371"/>
            <dgm:constr type="h" for="ch" forName="pictA3" refType="h" fact="0.371"/>
            <dgm:constr type="r" for="ch" forName="pictB3" refType="w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l" for="ch" forName="pictA4" refType="l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l" for="ch" forName="pictB4" refType="l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l" for="ch" forName="pictA5" refType="l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l" for="ch" forName="pictB5" refType="l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if>
        <dgm:else name="Name5">
          <dgm:constrLst>
            <dgm:constr type="userD"/>
            <dgm:constr type="w" for="ch" forName="space1" refType="h"/>
            <dgm:constr type="h" for="ch" forName="space1" refType="h"/>
            <dgm:constr type="l" for="ch" forName="space2"/>
            <dgm:constr type="w" for="ch" forName="space2" refType="h" fact="0.608"/>
            <dgm:constr type="r" for="ch" forName="pictA1" refType="w"/>
            <dgm:constr type="t" for="ch" forName="pictA1"/>
            <dgm:constr type="w" for="ch" forName="pictA1" refType="h"/>
            <dgm:constr type="h" for="ch" forName="pictA1" refType="h"/>
            <dgm:constr type="r" for="ch" forName="pictB1" refType="w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l" for="ch" forName="pictA2"/>
            <dgm:constr type="t" for="ch" forName="pictA2"/>
            <dgm:constr type="w" for="ch" forName="pictA2" refType="h" fact="0.608"/>
            <dgm:constr type="h" for="ch" forName="pictA2" refType="h" fact="0.608"/>
            <dgm:constr type="l" for="ch" forName="pictB2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l" for="ch" forName="pictA3"/>
            <dgm:constr type="b" for="ch" forName="pictA3" refType="h"/>
            <dgm:constr type="w" for="ch" forName="pictA3" refType="h" fact="0.371"/>
            <dgm:constr type="h" for="ch" forName="pictA3" refType="h" fact="0.371"/>
            <dgm:constr type="l" for="ch" forName="pictB3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r" for="ch" forName="pictA4" refType="r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r" for="ch" forName="pictB4" refType="r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r" for="ch" forName="pictA5" refType="r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r" for="ch" forName="pictB5" refType="r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else>
      </dgm:choose>
      <dgm:layoutNode name="space1">
        <dgm:alg type="sp"/>
        <dgm:shape xmlns:r="http://schemas.openxmlformats.org/officeDocument/2006/relationships" r:blip="">
          <dgm:adjLst/>
        </dgm:shape>
      </dgm:layoutNode>
      <dgm:layoutNode name="space2">
        <dgm:alg type="sp"/>
        <dgm:shape xmlns:r="http://schemas.openxmlformats.org/officeDocument/2006/relationships" r:blip="">
          <dgm:adjLst/>
        </dgm:shape>
      </dgm:layoutNode>
      <dgm:choose name="Name6">
        <dgm:if name="Name7" axis="ch" ptType="node" func="cnt" op="gte" val="1">
          <dgm:forEach name="Name8" axis="ch" ptType="sibTrans" hideLastTrans="0" cnt="1">
            <dgm:layoutNode name="pictA1">
              <dgm:alg type="sp"/>
              <dgm:shape xmlns:r="http://schemas.openxmlformats.org/officeDocument/2006/relationships" r:blip="">
                <dgm:adjLst/>
              </dgm:shape>
              <dgm:presOf/>
              <dgm:forEach name="Name9" ref="imageRepeat"/>
            </dgm:layoutNode>
            <dgm:layoutNode name="oneDot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11" refType="userD"/>
                <dgm:constr type="h" for="ch" forName="dotPict_11" refType="userD"/>
              </dgm:constrLst>
              <dgm:layoutNode name="dotPict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0">
          <dgm:layoutNode name="pictB1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1">
        <dgm:if name="Name12" axis="ch" ptType="node" func="cnt" op="gte" val="2">
          <dgm:forEach name="Name13" axis="ch" ptType="sibTrans" hideLastTrans="0" st="2" cnt="1">
            <dgm:layoutNode name="pictA2">
              <dgm:alg type="sp"/>
              <dgm:shape xmlns:r="http://schemas.openxmlformats.org/officeDocument/2006/relationships" r:blip="">
                <dgm:adjLst/>
              </dgm:shape>
              <dgm:presOf/>
              <dgm:forEach name="Name14" ref="imageRepeat"/>
            </dgm:layoutNode>
            <dgm:layoutNode name="two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21" refType="userD"/>
                <dgm:constr type="h" for="ch" forName="dotPict_21" refType="userD"/>
                <dgm:constr type="l" for="ch" forName="dotPict_22" refType="userD" fact="1.5"/>
                <dgm:constr type="w" for="ch" forName="dotPict_22" refType="userD"/>
                <dgm:constr type="h" for="ch" forName="dotPict_22" refType="userD"/>
              </dgm:constrLst>
              <dgm:layoutNode name="dotPict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5">
          <dgm:layoutNode name="pictB2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6">
        <dgm:if name="Name17" axis="ch" ptType="node" func="cnt" op="gte" val="3">
          <dgm:forEach name="Name18" axis="ch" ptType="sibTrans" hideLastTrans="0" st="3" cnt="1">
            <dgm:layoutNode name="pictA3">
              <dgm:alg type="sp"/>
              <dgm:shape xmlns:r="http://schemas.openxmlformats.org/officeDocument/2006/relationships" r:blip="">
                <dgm:adjLst/>
              </dgm:shape>
              <dgm:presOf/>
              <dgm:forEach name="Name19" ref="imageRepeat"/>
            </dgm:layoutNode>
            <dgm:layoutNode name="thre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31"/>
                <dgm:constr type="t" for="ch" forName="dotPict_31" refType="userD" fact="2.25"/>
                <dgm:constr type="w" for="ch" forName="dotPict_31" refType="userD"/>
                <dgm:constr type="h" for="ch" forName="dotPict_31" refType="userD"/>
                <dgm:constr type="l" for="ch" forName="dotPict_32" refType="userD" fact="1.125"/>
                <dgm:constr type="t" for="ch" forName="dotPict_32" refType="userD" fact="1.125"/>
                <dgm:constr type="w" for="ch" forName="dotPict_32" refType="userD"/>
                <dgm:constr type="h" for="ch" forName="dotPict_32" refType="userD"/>
                <dgm:constr type="l" for="ch" forName="dotPict_33" refType="userD" fact="2.25"/>
                <dgm:constr type="t" for="ch" forName="dotPict_33"/>
                <dgm:constr type="w" for="ch" forName="dotPict_33" refType="userD"/>
                <dgm:constr type="h" for="ch" forName="dotPict_33" refType="userD"/>
              </dgm:constrLst>
              <dgm:layoutNode name="dotPict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0">
          <dgm:layoutNode name="pictB3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1">
        <dgm:if name="Name22" axis="ch" ptType="node" func="cnt" op="gte" val="4">
          <dgm:forEach name="Name23" axis="ch" ptType="sibTrans" hideLastTrans="0" st="4" cnt="1">
            <dgm:layoutNode name="pictA4">
              <dgm:alg type="sp"/>
              <dgm:shape xmlns:r="http://schemas.openxmlformats.org/officeDocument/2006/relationships" r:blip="">
                <dgm:adjLst/>
              </dgm:shape>
              <dgm:presOf/>
              <dgm:forEach name="Name24" ref="imageRepeat"/>
            </dgm:layoutNode>
            <dgm:layoutNode name="four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41" refType="userD"/>
                <dgm:constr type="h" for="ch" forName="dotPict_41" refType="userD"/>
                <dgm:constr type="l" for="ch" forName="dotPict_42" refType="userD" fact="1.5"/>
                <dgm:constr type="w" for="ch" forName="dotPict_42" refType="userD"/>
                <dgm:constr type="h" for="ch" forName="dotPict_42" refType="userD"/>
                <dgm:constr type="t" for="ch" forName="dotPict_43" refType="userD" fact="1.5"/>
                <dgm:constr type="w" for="ch" forName="dotPict_43" refType="userD"/>
                <dgm:constr type="h" for="ch" forName="dotPict_43" refType="userD"/>
                <dgm:constr type="l" for="ch" forName="dotPict_44" refType="userD" fact="1.5"/>
                <dgm:constr type="t" for="ch" forName="dotPict_44" refType="userD" fact="1.5"/>
                <dgm:constr type="w" for="ch" forName="dotPict_44" refType="userD"/>
                <dgm:constr type="h" for="ch" forName="dotPict_44" refType="userD"/>
              </dgm:constrLst>
              <dgm:layoutNode name="dotPict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5">
          <dgm:layoutNode name="pictB4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6">
        <dgm:if name="Name27" axis="ch" ptType="node" func="cnt" op="gte" val="5">
          <dgm:forEach name="Name28" axis="ch" ptType="sibTrans" hideLastTrans="0" st="5" cnt="1">
            <dgm:layoutNode name="pictA5">
              <dgm:alg type="sp"/>
              <dgm:shape xmlns:r="http://schemas.openxmlformats.org/officeDocument/2006/relationships" r:blip="">
                <dgm:adjLst/>
              </dgm:shape>
              <dgm:presOf/>
              <dgm:forEach name="Name29" ref="imageRepeat"/>
            </dgm:layoutNode>
            <dgm:layoutNode name="fiv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51"/>
                <dgm:constr type="t" for="ch" forName="dotPict_51" refType="userD" fact="2.25"/>
                <dgm:constr type="w" for="ch" forName="dotPict_51" refType="userD"/>
                <dgm:constr type="h" for="ch" forName="dotPict_51" refType="userD"/>
                <dgm:constr type="l" for="ch" forName="dotPict_52" refType="userD" fact="1.125"/>
                <dgm:constr type="t" for="ch" forName="dotPict_52" refType="userD" fact="1.125"/>
                <dgm:constr type="w" for="ch" forName="dotPict_52" refType="userD"/>
                <dgm:constr type="h" for="ch" forName="dotPict_52" refType="userD"/>
                <dgm:constr type="l" for="ch" forName="dotPict_53" refType="userD" fact="2.25"/>
                <dgm:constr type="t" for="ch" forName="dotPict_53"/>
                <dgm:constr type="w" for="ch" forName="dotPict_53" refType="userD"/>
                <dgm:constr type="h" for="ch" forName="dotPict_53" refType="userD"/>
                <dgm:constr type="l" for="ch" forName="dotPict_54"/>
                <dgm:constr type="t" for="ch" forName="dotPict_54"/>
                <dgm:constr type="w" for="ch" forName="dotPict_54" refType="userD"/>
                <dgm:constr type="h" for="ch" forName="dotPict_54" refType="userD"/>
                <dgm:constr type="l" for="ch" forName="dotPict_55" refType="userD" fact="2.25"/>
                <dgm:constr type="t" for="ch" forName="dotPict_55" refType="userD" fact="2.25"/>
                <dgm:constr type="w" for="ch" forName="dotPict_55" refType="userD"/>
                <dgm:constr type="h" for="ch" forName="dotPict_55" refType="userD"/>
              </dgm:constrLst>
              <dgm:layoutNode name="dotPict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30">
          <dgm:layoutNode name="pictB5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</dgm:layoutNode>
    <dgm:layoutNode name="txLine">
      <dgm:choose name="Name31">
        <dgm:if name="Name32" func="var" arg="dir" op="equ" val="norm">
          <dgm:alg type="lin">
            <dgm:param type="horzAlign" val="r"/>
          </dgm:alg>
        </dgm:if>
        <dgm:else name="Name33">
          <dgm:alg type="lin">
            <dgm:param type="horzAlign" val="l"/>
            <dgm:param type="linDir" val="fromR"/>
          </dgm:alg>
        </dgm:else>
      </dgm:choose>
      <dgm:constrLst>
        <dgm:constr type="primFontSz" for="ch" ptType="node" op="equ" val="65"/>
        <dgm:constr type="w" for="ch" ptType="node" refType="primFontSz" refFor="ch" refPtType="node" fact="0.5"/>
        <dgm:constr type="h" for="ch" ptType="node" refType="h"/>
      </dgm:constrLst>
      <dgm:ruleLst>
        <dgm:rule type="primFontSz" for="ch" ptType="node" val="5" fact="NaN" max="NaN"/>
      </dgm:ruleLst>
      <dgm:forEach name="Name34" axis="ch" ptType="node">
        <dgm:choose name="Name35">
          <dgm:if name="Name36" axis="self" ptType="node" func="pos" op="equ" val="1">
            <dgm:layoutNode name="oneDot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11" refType="userD"/>
                <dgm:constr type="h" for="ch" forName="dotTx_11" refType="userD"/>
              </dgm:constrLst>
              <dgm:layoutNode name="dotTx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7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38" axis="self" ptType="node" func="pos" op="equ" val="2">
            <dgm:layoutNode name="two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21" refType="userD"/>
                <dgm:constr type="h" for="ch" forName="dotTx_21" refType="userD"/>
                <dgm:constr type="l" for="ch" forName="dotTx_22" refType="userD" fact="1.5"/>
                <dgm:constr type="w" for="ch" forName="dotTx_22" refType="userD"/>
                <dgm:constr type="h" for="ch" forName="dotTx_22" refType="userD"/>
              </dgm:constrLst>
              <dgm:layoutNode name="dotTx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9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0" axis="self" ptType="node" func="pos" op="equ" val="3">
            <dgm:layoutNode name="thre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31"/>
                <dgm:constr type="t" for="ch" forName="dotTx_31" refType="userD" fact="2.25"/>
                <dgm:constr type="w" for="ch" forName="dotTx_31" refType="userD"/>
                <dgm:constr type="h" for="ch" forName="dotTx_31" refType="userD"/>
                <dgm:constr type="l" for="ch" forName="dotTx_32" refType="userD" fact="1.125"/>
                <dgm:constr type="t" for="ch" forName="dotTx_32" refType="userD" fact="1.125"/>
                <dgm:constr type="w" for="ch" forName="dotTx_32" refType="userD"/>
                <dgm:constr type="h" for="ch" forName="dotTx_32" refType="userD"/>
                <dgm:constr type="l" for="ch" forName="dotTx_33" refType="userD" fact="2.25"/>
                <dgm:constr type="t" for="ch" forName="dotTx_33"/>
                <dgm:constr type="w" for="ch" forName="dotTx_33" refType="userD"/>
                <dgm:constr type="h" for="ch" forName="dotTx_33" refType="userD"/>
              </dgm:constrLst>
              <dgm:layoutNode name="dotTx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1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2" axis="self" ptType="node" func="pos" op="equ" val="4">
            <dgm:layoutNode name="four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41" refType="userD"/>
                <dgm:constr type="h" for="ch" forName="dotTx_41" refType="userD"/>
                <dgm:constr type="l" for="ch" forName="dotTx_42" refType="userD" fact="1.5"/>
                <dgm:constr type="w" for="ch" forName="dotTx_42" refType="userD"/>
                <dgm:constr type="h" for="ch" forName="dotTx_42" refType="userD"/>
                <dgm:constr type="t" for="ch" forName="dotTx_43" refType="userD" fact="1.5"/>
                <dgm:constr type="w" for="ch" forName="dotTx_43" refType="userD"/>
                <dgm:constr type="h" for="ch" forName="dotTx_43" refType="userD"/>
                <dgm:constr type="l" for="ch" forName="dotTx_44" refType="userD" fact="1.5"/>
                <dgm:constr type="t" for="ch" forName="dotTx_44" refType="userD" fact="1.5"/>
                <dgm:constr type="w" for="ch" forName="dotTx_44" refType="userD"/>
                <dgm:constr type="h" for="ch" forName="dotTx_44" refType="userD"/>
              </dgm:constrLst>
              <dgm:layoutNode name="dotTx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3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4" axis="self" ptType="node" func="pos" op="equ" val="5">
            <dgm:layoutNode name="fiv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51"/>
                <dgm:constr type="t" for="ch" forName="dotTx_51" refType="userD" fact="2.25"/>
                <dgm:constr type="w" for="ch" forName="dotTx_51" refType="userD"/>
                <dgm:constr type="h" for="ch" forName="dotTx_51" refType="userD"/>
                <dgm:constr type="l" for="ch" forName="dotTx_52" refType="userD" fact="1.125"/>
                <dgm:constr type="t" for="ch" forName="dotTx_52" refType="userD" fact="1.125"/>
                <dgm:constr type="w" for="ch" forName="dotTx_52" refType="userD"/>
                <dgm:constr type="h" for="ch" forName="dotTx_52" refType="userD"/>
                <dgm:constr type="l" for="ch" forName="dotTx_53" refType="userD" fact="2.25"/>
                <dgm:constr type="t" for="ch" forName="dotTx_53"/>
                <dgm:constr type="w" for="ch" forName="dotTx_53" refType="userD"/>
                <dgm:constr type="h" for="ch" forName="dotTx_53" refType="userD"/>
                <dgm:constr type="l" for="ch" forName="dotTx_54"/>
                <dgm:constr type="t" for="ch" forName="dotTx_54"/>
                <dgm:constr type="w" for="ch" forName="dotTx_54" refType="userD"/>
                <dgm:constr type="h" for="ch" forName="dotTx_54" refType="userD"/>
                <dgm:constr type="l" for="ch" forName="dotTx_55" refType="userD" fact="2.25"/>
                <dgm:constr type="t" for="ch" forName="dotTx_55" refType="userD" fact="2.25"/>
                <dgm:constr type="w" for="ch" forName="dotTx_55" refType="userD"/>
                <dgm:constr type="h" for="ch" forName="dotTx_55" refType="userD"/>
              </dgm:constrLst>
              <dgm:layoutNode name="dotTx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5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else name="Name46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Web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DEAC-F606-4921-9826-83C97C23A56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624-4EE9-4E1E-8684-610287034C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Web" panose="020B0503030403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DEAC-F606-4921-9826-83C97C23A56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624-4EE9-4E1E-8684-610287034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DEAC-F606-4921-9826-83C97C23A56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624-4EE9-4E1E-8684-610287034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DEAC-F606-4921-9826-83C97C23A56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624-4EE9-4E1E-8684-610287034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Web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DEAC-F606-4921-9826-83C97C23A56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624-4EE9-4E1E-8684-610287034C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Web" panose="020B0503030403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DEAC-F606-4921-9826-83C97C23A56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624-4EE9-4E1E-8684-610287034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DEAC-F606-4921-9826-83C97C23A56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624-4EE9-4E1E-8684-610287034C1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DEAC-F606-4921-9826-83C97C23A56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624-4EE9-4E1E-8684-610287034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DEAC-F606-4921-9826-83C97C23A56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624-4EE9-4E1E-8684-610287034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DEAC-F606-4921-9826-83C97C23A56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624-4EE9-4E1E-8684-610287034C1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DEAC-F606-4921-9826-83C97C23A56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624-4EE9-4E1E-8684-610287034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Myriad Web" panose="020B0503030403020204" pitchFamily="34" charset="0"/>
              </a:defRPr>
            </a:lvl1pPr>
          </a:lstStyle>
          <a:p>
            <a:fld id="{8104DEAC-F606-4921-9826-83C97C23A56B}" type="datetimeFigureOut">
              <a:rPr lang="en-US" smtClean="0"/>
              <a:pPr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Myriad Web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603B624-4EE9-4E1E-8684-610287034C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Web" panose="020B0503030403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Web" panose="020B050303040302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Myriad Web" panose="020B0503030403020204" pitchFamily="34" charset="0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Myriad Web" panose="020B0503030403020204" pitchFamily="34" charset="0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Myriad Web" panose="020B0503030403020204" pitchFamily="34" charset="0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Myriad Web" panose="020B0503030403020204" pitchFamily="34" charset="0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Myriad Web" panose="020B0503030403020204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KAPPA DELTA PHI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Epsilon Chapter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9800" y="457200"/>
            <a:ext cx="4724400" cy="2286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16600" dirty="0" smtClean="0">
                <a:solidFill>
                  <a:schemeClr val="bg1"/>
                </a:solidFill>
              </a:rPr>
              <a:t>Κ</a:t>
            </a:r>
            <a:r>
              <a:rPr lang="el-GR" sz="13800" dirty="0" smtClean="0">
                <a:solidFill>
                  <a:schemeClr val="bg1"/>
                </a:solidFill>
              </a:rPr>
              <a:t> </a:t>
            </a:r>
            <a:r>
              <a:rPr lang="el-GR" sz="16600" dirty="0" smtClean="0">
                <a:solidFill>
                  <a:schemeClr val="bg1"/>
                </a:solidFill>
              </a:rPr>
              <a:t>Δ</a:t>
            </a:r>
            <a:r>
              <a:rPr lang="el-GR" sz="11500" dirty="0" smtClean="0">
                <a:solidFill>
                  <a:schemeClr val="bg1"/>
                </a:solidFill>
              </a:rPr>
              <a:t> </a:t>
            </a:r>
            <a:r>
              <a:rPr lang="el-GR" sz="16600" dirty="0" smtClean="0">
                <a:solidFill>
                  <a:schemeClr val="bg1"/>
                </a:solidFill>
              </a:rPr>
              <a:t>Φ</a:t>
            </a:r>
            <a:endParaRPr lang="en-US" sz="1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4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FRATERNITY FACTS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54" y="1079693"/>
            <a:ext cx="7080292" cy="3644707"/>
          </a:xfrm>
        </p:spPr>
      </p:pic>
    </p:spTree>
    <p:extLst>
      <p:ext uri="{BB962C8B-B14F-4D97-AF65-F5344CB8AC3E}">
        <p14:creationId xmlns:p14="http://schemas.microsoft.com/office/powerpoint/2010/main" val="3254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FRATERNITY FACTS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898" y="736813"/>
            <a:ext cx="4872204" cy="4368587"/>
          </a:xfrm>
        </p:spPr>
      </p:pic>
    </p:spTree>
    <p:extLst>
      <p:ext uri="{BB962C8B-B14F-4D97-AF65-F5344CB8AC3E}">
        <p14:creationId xmlns:p14="http://schemas.microsoft.com/office/powerpoint/2010/main" val="7190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FRATERNITY FACTS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33" y="755883"/>
            <a:ext cx="5987735" cy="4449325"/>
          </a:xfrm>
        </p:spPr>
      </p:pic>
    </p:spTree>
    <p:extLst>
      <p:ext uri="{BB962C8B-B14F-4D97-AF65-F5344CB8AC3E}">
        <p14:creationId xmlns:p14="http://schemas.microsoft.com/office/powerpoint/2010/main" val="209480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543800" cy="16764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KAPPA DELTA PHI</a:t>
            </a: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our mission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048000"/>
            <a:ext cx="7543800" cy="3124200"/>
          </a:xfrm>
        </p:spPr>
        <p:txBody>
          <a:bodyPr>
            <a:normAutofit fontScale="40000" lnSpcReduction="20000"/>
          </a:bodyPr>
          <a:lstStyle/>
          <a:p>
            <a:r>
              <a:rPr lang="en-US" sz="5000" b="1" dirty="0"/>
              <a:t>The purposes of this fraternity shall </a:t>
            </a:r>
            <a:r>
              <a:rPr lang="en-US" sz="5000" b="1" dirty="0" smtClean="0"/>
              <a:t>be: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800" dirty="0" smtClean="0"/>
              <a:t>to </a:t>
            </a:r>
            <a:r>
              <a:rPr lang="en-US" sz="4800" dirty="0"/>
              <a:t>bring together males of good character who are studying in institutions of higher education and who manifest a keen interest in higher </a:t>
            </a:r>
            <a:r>
              <a:rPr lang="en-US" sz="4800" dirty="0" smtClean="0"/>
              <a:t>education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800" dirty="0" smtClean="0"/>
              <a:t>to </a:t>
            </a:r>
            <a:r>
              <a:rPr lang="en-US" sz="4800" dirty="0"/>
              <a:t>promote the highest ideals and educational </a:t>
            </a:r>
            <a:r>
              <a:rPr lang="en-US" sz="4800" dirty="0" smtClean="0"/>
              <a:t>practices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800" dirty="0" smtClean="0"/>
              <a:t>to </a:t>
            </a:r>
            <a:r>
              <a:rPr lang="en-US" sz="4800" dirty="0"/>
              <a:t>promote a spirit of good citizenship and to seek change in our institution only through duly constituted </a:t>
            </a:r>
            <a:r>
              <a:rPr lang="en-US" sz="4800" dirty="0" smtClean="0"/>
              <a:t>authority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800" dirty="0" smtClean="0"/>
              <a:t>to </a:t>
            </a:r>
            <a:r>
              <a:rPr lang="en-US" sz="4800" dirty="0"/>
              <a:t>actively support the fight against discrimination on the basis of race, color, or </a:t>
            </a:r>
            <a:r>
              <a:rPr lang="en-US" sz="4800" dirty="0" smtClean="0"/>
              <a:t>creed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800" dirty="0" smtClean="0"/>
              <a:t>and </a:t>
            </a:r>
            <a:r>
              <a:rPr lang="en-US" sz="4800" dirty="0"/>
              <a:t>to strengthen and preserve the bonds of brotherhood which link men together working toward a common cause.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24" y="0"/>
            <a:ext cx="1080752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0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KAPPA DELTA 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962400" cy="37673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Founded in 1900 at Bridgewater State College by Nahum Leonard</a:t>
            </a:r>
          </a:p>
          <a:p>
            <a:r>
              <a:rPr lang="en-US" dirty="0" smtClean="0"/>
              <a:t>Has grown to encompass 33 campuses</a:t>
            </a:r>
          </a:p>
          <a:p>
            <a:r>
              <a:rPr lang="en-US" dirty="0" smtClean="0"/>
              <a:t>Seek to strengthen bonds of brotherhood and seek truths in our professions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352" y="1054513"/>
            <a:ext cx="3511296" cy="2877312"/>
          </a:xfrm>
        </p:spPr>
      </p:pic>
    </p:spTree>
    <p:extLst>
      <p:ext uri="{BB962C8B-B14F-4D97-AF65-F5344CB8AC3E}">
        <p14:creationId xmlns:p14="http://schemas.microsoft.com/office/powerpoint/2010/main" val="38783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08024099"/>
              </p:ext>
            </p:extLst>
          </p:nvPr>
        </p:nvGraphicFramePr>
        <p:xfrm>
          <a:off x="600075" y="675396"/>
          <a:ext cx="7943850" cy="5507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809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3156E6-2476-4242-A7CF-DBBA17051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A03156E6-2476-4242-A7CF-DBBA17051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A03156E6-2476-4242-A7CF-DBBA17051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A03156E6-2476-4242-A7CF-DBBA17051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0AAFB9-9E42-463C-9523-E99F4EB39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6C0AAFB9-9E42-463C-9523-E99F4EB39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6C0AAFB9-9E42-463C-9523-E99F4EB39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6C0AAFB9-9E42-463C-9523-E99F4EB39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1129E1-F565-4A2F-A8A4-2B46D00D2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401129E1-F565-4A2F-A8A4-2B46D00D2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401129E1-F565-4A2F-A8A4-2B46D00D2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401129E1-F565-4A2F-A8A4-2B46D00D2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798772-D08D-42CD-926A-87C890ED1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1B798772-D08D-42CD-926A-87C890ED1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1B798772-D08D-42CD-926A-87C890ED1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1B798772-D08D-42CD-926A-87C890ED1C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C70C17-E1FB-49B6-AE88-ECA3880CA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EEC70C17-E1FB-49B6-AE88-ECA3880CA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EEC70C17-E1FB-49B6-AE88-ECA3880CA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EEC70C17-E1FB-49B6-AE88-ECA3880CA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A2A41B-D23E-4F23-B042-06C962AE0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CA2A41B-D23E-4F23-B042-06C962AE0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2CA2A41B-D23E-4F23-B042-06C962AE0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2CA2A41B-D23E-4F23-B042-06C962AE01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205BA3-D4AD-4DE4-9652-3F7701623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A5205BA3-D4AD-4DE4-9652-3F7701623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A5205BA3-D4AD-4DE4-9652-3F7701623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A5205BA3-D4AD-4DE4-9652-3F7701623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FCC9C3-75AD-449E-9E6F-8D22B49C1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49FCC9C3-75AD-449E-9E6F-8D22B49C1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9FCC9C3-75AD-449E-9E6F-8D22B49C1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49FCC9C3-75AD-449E-9E6F-8D22B49C1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BF024-81BA-4D4D-A178-1EE113B51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8ECBF024-81BA-4D4D-A178-1EE113B51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8ECBF024-81BA-4D4D-A178-1EE113B51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8ECBF024-81BA-4D4D-A178-1EE113B51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203056-008F-4ED0-9BD7-B0B9A8753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1203056-008F-4ED0-9BD7-B0B9A8753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91203056-008F-4ED0-9BD7-B0B9A8753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91203056-008F-4ED0-9BD7-B0B9A8753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5981B2-3252-4D87-BDE0-15333C24B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385981B2-3252-4D87-BDE0-15333C24B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85981B2-3252-4D87-BDE0-15333C24B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85981B2-3252-4D87-BDE0-15333C24B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E07D80-AA43-4B33-8F22-1915FE41C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EBE07D80-AA43-4B33-8F22-1915FE41C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EBE07D80-AA43-4B33-8F22-1915FE41C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EBE07D80-AA43-4B33-8F22-1915FE41C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21F4C6-92D5-4551-8D44-92212228F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0F21F4C6-92D5-4551-8D44-92212228F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0F21F4C6-92D5-4551-8D44-92212228F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F21F4C6-92D5-4551-8D44-92212228F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40458-C8D2-4FF6-8484-EBE3C3948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AB240458-C8D2-4FF6-8484-EBE3C3948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AB240458-C8D2-4FF6-8484-EBE3C3948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AB240458-C8D2-4FF6-8484-EBE3C39484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A6855-ED33-4520-986D-8C2D1787A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5A6855-ED33-4520-986D-8C2D1787A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C45A6855-ED33-4520-986D-8C2D1787A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C45A6855-ED33-4520-986D-8C2D1787A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8A99C3-A158-488C-B046-637B89C0C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7B8A99C3-A158-488C-B046-637B89C0C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7B8A99C3-A158-488C-B046-637B89C0C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B8A99C3-A158-488C-B046-637B89C0C9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7D7178-E027-4F66-AE2C-392CA0199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2C7D7178-E027-4F66-AE2C-392CA0199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2C7D7178-E027-4F66-AE2C-392CA0199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2C7D7178-E027-4F66-AE2C-392CA0199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675309-D4AC-49A2-9302-261F27E02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4675309-D4AC-49A2-9302-261F27E02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4675309-D4AC-49A2-9302-261F27E02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34675309-D4AC-49A2-9302-261F27E02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87488-F4CA-496A-AE20-DF2CEC9A4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5A587488-F4CA-496A-AE20-DF2CEC9A4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A587488-F4CA-496A-AE20-DF2CEC9A4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5A587488-F4CA-496A-AE20-DF2CEC9A4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AFAFE-90B5-4F5B-8F34-DD4FD8C63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480AFAFE-90B5-4F5B-8F34-DD4FD8C63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480AFAFE-90B5-4F5B-8F34-DD4FD8C63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480AFAFE-90B5-4F5B-8F34-DD4FD8C635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1156C6-64A5-4670-89DB-51E3F63AA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0C1156C6-64A5-4670-89DB-51E3F63AA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0C1156C6-64A5-4670-89DB-51E3F63AA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0C1156C6-64A5-4670-89DB-51E3F63AAB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35C3DA-C8B2-498D-8EEE-014FBC385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6635C3DA-C8B2-498D-8EEE-014FBC385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6635C3DA-C8B2-498D-8EEE-014FBC385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635C3DA-C8B2-498D-8EEE-014FBC385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FAF35B-68AF-40A9-B049-B2DA19520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53FAF35B-68AF-40A9-B049-B2DA19520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53FAF35B-68AF-40A9-B049-B2DA19520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53FAF35B-68AF-40A9-B049-B2DA19520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27A9A5-610C-46FD-A474-2690CA0E0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B927A9A5-610C-46FD-A474-2690CA0E0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B927A9A5-610C-46FD-A474-2690CA0E0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">
                                            <p:graphicEl>
                                              <a:dgm id="{B927A9A5-610C-46FD-A474-2690CA0E0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92DCF6-7C81-433B-B3E4-68E083ED8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2992DCF6-7C81-433B-B3E4-68E083ED8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2992DCF6-7C81-433B-B3E4-68E083ED8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">
                                            <p:graphicEl>
                                              <a:dgm id="{2992DCF6-7C81-433B-B3E4-68E083ED8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70DB1F-797A-4464-861E-AADE440E9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1770DB1F-797A-4464-861E-AADE440E9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1770DB1F-797A-4464-861E-AADE440E9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">
                                            <p:graphicEl>
                                              <a:dgm id="{1770DB1F-797A-4464-861E-AADE440E9A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1EEE82-5D80-41FF-A470-81EAF92C2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D11EEE82-5D80-41FF-A470-81EAF92C2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">
                                            <p:graphicEl>
                                              <a:dgm id="{D11EEE82-5D80-41FF-A470-81EAF92C2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">
                                            <p:graphicEl>
                                              <a:dgm id="{D11EEE82-5D80-41FF-A470-81EAF92C2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C66B6D-3959-4FA5-9B7D-4B857F2D9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F5C66B6D-3959-4FA5-9B7D-4B857F2D9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F5C66B6D-3959-4FA5-9B7D-4B857F2D9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F5C66B6D-3959-4FA5-9B7D-4B857F2D92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0AAFB3-B147-492F-9A3B-FE132C6B3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">
                                            <p:graphicEl>
                                              <a:dgm id="{500AAFB3-B147-492F-9A3B-FE132C6B3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">
                                            <p:graphicEl>
                                              <a:dgm id="{500AAFB3-B147-492F-9A3B-FE132C6B3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">
                                            <p:graphicEl>
                                              <a:dgm id="{500AAFB3-B147-492F-9A3B-FE132C6B3D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10EC27-740B-4236-97F9-E51E84A09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CD10EC27-740B-4236-97F9-E51E84A09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CD10EC27-740B-4236-97F9-E51E84A09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">
                                            <p:graphicEl>
                                              <a:dgm id="{CD10EC27-740B-4236-97F9-E51E84A09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74EE21-731D-475C-9C7C-777C1AA7A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">
                                            <p:graphicEl>
                                              <a:dgm id="{C274EE21-731D-475C-9C7C-777C1AA7A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">
                                            <p:graphicEl>
                                              <a:dgm id="{C274EE21-731D-475C-9C7C-777C1AA7A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">
                                            <p:graphicEl>
                                              <a:dgm id="{C274EE21-731D-475C-9C7C-777C1AA7A4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73EC4E-D4D9-4242-B9E9-6F44323A0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">
                                            <p:graphicEl>
                                              <a:dgm id="{6673EC4E-D4D9-4242-B9E9-6F44323A0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">
                                            <p:graphicEl>
                                              <a:dgm id="{6673EC4E-D4D9-4242-B9E9-6F44323A0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">
                                            <p:graphicEl>
                                              <a:dgm id="{6673EC4E-D4D9-4242-B9E9-6F44323A0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8FF935-349C-4BBD-A6AE-132CFF19B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">
                                            <p:graphicEl>
                                              <a:dgm id="{BC8FF935-349C-4BBD-A6AE-132CFF19B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">
                                            <p:graphicEl>
                                              <a:dgm id="{BC8FF935-349C-4BBD-A6AE-132CFF19B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">
                                            <p:graphicEl>
                                              <a:dgm id="{BC8FF935-349C-4BBD-A6AE-132CFF19BB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22096C-2D92-4DE5-8847-78A3DA2CA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">
                                            <p:graphicEl>
                                              <a:dgm id="{4F22096C-2D92-4DE5-8847-78A3DA2CA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">
                                            <p:graphicEl>
                                              <a:dgm id="{4F22096C-2D92-4DE5-8847-78A3DA2CA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">
                                            <p:graphicEl>
                                              <a:dgm id="{4F22096C-2D92-4DE5-8847-78A3DA2CA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8135B4-D4C7-4E8B-AD3F-29968E2CB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">
                                            <p:graphicEl>
                                              <a:dgm id="{6F8135B4-D4C7-4E8B-AD3F-29968E2CB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">
                                            <p:graphicEl>
                                              <a:dgm id="{6F8135B4-D4C7-4E8B-AD3F-29968E2CB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">
                                            <p:graphicEl>
                                              <a:dgm id="{6F8135B4-D4C7-4E8B-AD3F-29968E2CB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B2CBC2-0C1C-44AA-A431-73D639691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">
                                            <p:graphicEl>
                                              <a:dgm id="{17B2CBC2-0C1C-44AA-A431-73D639691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">
                                            <p:graphicEl>
                                              <a:dgm id="{17B2CBC2-0C1C-44AA-A431-73D639691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">
                                            <p:graphicEl>
                                              <a:dgm id="{17B2CBC2-0C1C-44AA-A431-73D639691A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2DDB70-8F87-4AD9-99F8-F070BBF3E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">
                                            <p:graphicEl>
                                              <a:dgm id="{0A2DDB70-8F87-4AD9-99F8-F070BBF3E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">
                                            <p:graphicEl>
                                              <a:dgm id="{0A2DDB70-8F87-4AD9-99F8-F070BBF3E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">
                                            <p:graphicEl>
                                              <a:dgm id="{0A2DDB70-8F87-4AD9-99F8-F070BBF3E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6A0A1-2BA0-4A45-B5DA-3E9D43E2F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">
                                            <p:graphicEl>
                                              <a:dgm id="{4566A0A1-2BA0-4A45-B5DA-3E9D43E2F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">
                                            <p:graphicEl>
                                              <a:dgm id="{4566A0A1-2BA0-4A45-B5DA-3E9D43E2F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">
                                            <p:graphicEl>
                                              <a:dgm id="{4566A0A1-2BA0-4A45-B5DA-3E9D43E2FE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2358C-7289-4132-A06D-7B091D1C2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">
                                            <p:graphicEl>
                                              <a:dgm id="{D452358C-7289-4132-A06D-7B091D1C2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">
                                            <p:graphicEl>
                                              <a:dgm id="{D452358C-7289-4132-A06D-7B091D1C2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">
                                            <p:graphicEl>
                                              <a:dgm id="{D452358C-7289-4132-A06D-7B091D1C2C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44BB4-57A1-4FAC-83C6-C996559E8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">
                                            <p:graphicEl>
                                              <a:dgm id="{8F044BB4-57A1-4FAC-83C6-C996559E8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">
                                            <p:graphicEl>
                                              <a:dgm id="{8F044BB4-57A1-4FAC-83C6-C996559E8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">
                                            <p:graphicEl>
                                              <a:dgm id="{8F044BB4-57A1-4FAC-83C6-C996559E8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Epsilon chapter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Rhode Island College’s Chapter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3116" b="23116"/>
          <a:stretch/>
        </p:blipFill>
        <p:spPr>
          <a:xfrm>
            <a:off x="761998" y="1"/>
            <a:ext cx="7558417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EPSILON CHAPTER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1" y="609600"/>
            <a:ext cx="3371844" cy="411595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Founded in </a:t>
            </a:r>
            <a:r>
              <a:rPr lang="en-US" dirty="0" smtClean="0"/>
              <a:t>1928</a:t>
            </a:r>
          </a:p>
          <a:p>
            <a:r>
              <a:rPr lang="en-US" dirty="0" smtClean="0"/>
              <a:t>The first fraternity organized on campus</a:t>
            </a:r>
          </a:p>
          <a:p>
            <a:r>
              <a:rPr lang="en-US" dirty="0" smtClean="0"/>
              <a:t>Stresses and promotes three main areas in its program: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Philanthropy</a:t>
            </a:r>
          </a:p>
          <a:p>
            <a:pPr lvl="1"/>
            <a:r>
              <a:rPr lang="en-US" dirty="0" smtClean="0"/>
              <a:t>Social events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3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EPSILON 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Restarted in Spring of 2011</a:t>
            </a:r>
          </a:p>
          <a:p>
            <a:r>
              <a:rPr lang="en-US" dirty="0" smtClean="0"/>
              <a:t>Still holds to tradition</a:t>
            </a:r>
          </a:p>
          <a:p>
            <a:r>
              <a:rPr lang="en-US" dirty="0" smtClean="0"/>
              <a:t>Pride ourselves on our money raised; money, time &amp; goods donated; and social events.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188244"/>
            <a:ext cx="3657600" cy="2609850"/>
          </a:xfrm>
        </p:spPr>
      </p:pic>
    </p:spTree>
    <p:extLst>
      <p:ext uri="{BB962C8B-B14F-4D97-AF65-F5344CB8AC3E}">
        <p14:creationId xmlns:p14="http://schemas.microsoft.com/office/powerpoint/2010/main" val="264979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86" y="685798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1854">
            <a:off x="3041705" y="1410959"/>
            <a:ext cx="36576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95364">
            <a:off x="5323982" y="2603668"/>
            <a:ext cx="3456296" cy="2101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EPSILON’S CHARITY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4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FRATERNITY?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Goes back to the beginning of time</a:t>
            </a:r>
          </a:p>
          <a:p>
            <a:pPr lvl="1"/>
            <a:r>
              <a:rPr lang="en-US" sz="2400" dirty="0" smtClean="0"/>
              <a:t>Lodges &amp; clubs for men since knights of old to the modern military and political men.</a:t>
            </a:r>
          </a:p>
          <a:p>
            <a:r>
              <a:rPr lang="en-US" sz="2800" dirty="0" smtClean="0"/>
              <a:t>Facilitates fellowship of men of a common cause</a:t>
            </a:r>
          </a:p>
          <a:p>
            <a:r>
              <a:rPr lang="en-US" sz="2800" dirty="0" smtClean="0"/>
              <a:t>Now allows many networking opportunities, connecting you to meet many people</a:t>
            </a:r>
          </a:p>
          <a:p>
            <a:r>
              <a:rPr lang="en-US" sz="2800" dirty="0" smtClean="0"/>
              <a:t>Men gather together and become a brotherhood</a:t>
            </a:r>
          </a:p>
        </p:txBody>
      </p:sp>
    </p:spTree>
    <p:extLst>
      <p:ext uri="{BB962C8B-B14F-4D97-AF65-F5344CB8AC3E}">
        <p14:creationId xmlns:p14="http://schemas.microsoft.com/office/powerpoint/2010/main" val="124658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15" y="1670892"/>
            <a:ext cx="379124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EPSILON’S </a:t>
            </a:r>
            <a:r>
              <a:rPr lang="en-US" dirty="0" smtClean="0">
                <a:ln w="19050">
                  <a:solidFill>
                    <a:schemeClr val="bg1"/>
                  </a:solidFill>
                </a:ln>
              </a:rPr>
              <a:t>FUNDRAISING</a:t>
            </a:r>
            <a:endParaRPr lang="en-US" dirty="0">
              <a:ln w="19050">
                <a:solidFill>
                  <a:schemeClr val="bg1"/>
                </a:solidFill>
              </a:ln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15" y="990600"/>
            <a:ext cx="4572000" cy="3034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1266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EPSILON’S SOCIAL EVENTS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8642">
            <a:off x="3070821" y="369386"/>
            <a:ext cx="3663954" cy="2289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1235" y="2362200"/>
            <a:ext cx="2854722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20" y="1514372"/>
            <a:ext cx="3657600" cy="3018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796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Attend rush </a:t>
            </a:r>
            <a:r>
              <a:rPr lang="en-US" dirty="0" smtClean="0"/>
              <a:t>events</a:t>
            </a:r>
          </a:p>
          <a:p>
            <a:r>
              <a:rPr lang="en-US" dirty="0" smtClean="0"/>
              <a:t>If given a bid, complete pledge process</a:t>
            </a:r>
          </a:p>
          <a:p>
            <a:r>
              <a:rPr lang="en-US" dirty="0" smtClean="0"/>
              <a:t>Spring dues:</a:t>
            </a:r>
          </a:p>
          <a:p>
            <a:pPr lvl="1"/>
            <a:r>
              <a:rPr lang="en-US" dirty="0" smtClean="0"/>
              <a:t>$185 National Dues</a:t>
            </a:r>
          </a:p>
          <a:p>
            <a:pPr lvl="1"/>
            <a:r>
              <a:rPr lang="en-US" dirty="0" smtClean="0"/>
              <a:t>$25 Chapter Dues</a:t>
            </a:r>
          </a:p>
          <a:p>
            <a:r>
              <a:rPr lang="en-US" dirty="0" smtClean="0"/>
              <a:t>Once a member, chapter must maintain a 2.50 GPA</a:t>
            </a:r>
          </a:p>
        </p:txBody>
      </p:sp>
    </p:spTree>
    <p:extLst>
      <p:ext uri="{BB962C8B-B14F-4D97-AF65-F5344CB8AC3E}">
        <p14:creationId xmlns:p14="http://schemas.microsoft.com/office/powerpoint/2010/main" val="7521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FRATERNITY FACTS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119" y="685800"/>
            <a:ext cx="485156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7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FRATERNITY FACTS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392" y="1365408"/>
            <a:ext cx="6273016" cy="25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FRATERNITY FACTS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550188"/>
            <a:ext cx="4267200" cy="4751342"/>
          </a:xfrm>
        </p:spPr>
      </p:pic>
    </p:spTree>
    <p:extLst>
      <p:ext uri="{BB962C8B-B14F-4D97-AF65-F5344CB8AC3E}">
        <p14:creationId xmlns:p14="http://schemas.microsoft.com/office/powerpoint/2010/main" val="50162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FRATERNITY FACTS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152" y="1752600"/>
            <a:ext cx="6915696" cy="2222380"/>
          </a:xfrm>
        </p:spPr>
      </p:pic>
    </p:spTree>
    <p:extLst>
      <p:ext uri="{BB962C8B-B14F-4D97-AF65-F5344CB8AC3E}">
        <p14:creationId xmlns:p14="http://schemas.microsoft.com/office/powerpoint/2010/main" val="301324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FRATERNITY FACTS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624" y="609600"/>
            <a:ext cx="4820752" cy="4593000"/>
          </a:xfrm>
        </p:spPr>
      </p:pic>
    </p:spTree>
    <p:extLst>
      <p:ext uri="{BB962C8B-B14F-4D97-AF65-F5344CB8AC3E}">
        <p14:creationId xmlns:p14="http://schemas.microsoft.com/office/powerpoint/2010/main" val="20900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FRATERNITY FACTS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93" y="1695566"/>
            <a:ext cx="7175414" cy="2419234"/>
          </a:xfrm>
        </p:spPr>
      </p:pic>
    </p:spTree>
    <p:extLst>
      <p:ext uri="{BB962C8B-B14F-4D97-AF65-F5344CB8AC3E}">
        <p14:creationId xmlns:p14="http://schemas.microsoft.com/office/powerpoint/2010/main" val="121488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FRATERNITY FACTS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890" y="457200"/>
            <a:ext cx="3762221" cy="4596212"/>
          </a:xfrm>
        </p:spPr>
      </p:pic>
    </p:spTree>
    <p:extLst>
      <p:ext uri="{BB962C8B-B14F-4D97-AF65-F5344CB8AC3E}">
        <p14:creationId xmlns:p14="http://schemas.microsoft.com/office/powerpoint/2010/main" val="131203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651</TotalTime>
  <Words>313</Words>
  <Application>Microsoft Office PowerPoint</Application>
  <PresentationFormat>On-screen Show (4:3)</PresentationFormat>
  <Paragraphs>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Impact</vt:lpstr>
      <vt:lpstr>Arial</vt:lpstr>
      <vt:lpstr>Myriad Web</vt:lpstr>
      <vt:lpstr>NewsPrint</vt:lpstr>
      <vt:lpstr>KAPPA DELTA PHI</vt:lpstr>
      <vt:lpstr>WHAT IS A FRATERNITY?</vt:lpstr>
      <vt:lpstr>FRATERNITY FACTS</vt:lpstr>
      <vt:lpstr>FRATERNITY FACTS</vt:lpstr>
      <vt:lpstr>FRATERNITY FACTS</vt:lpstr>
      <vt:lpstr>FRATERNITY FACTS</vt:lpstr>
      <vt:lpstr>FRATERNITY FACTS</vt:lpstr>
      <vt:lpstr>FRATERNITY FACTS</vt:lpstr>
      <vt:lpstr>FRATERNITY FACTS</vt:lpstr>
      <vt:lpstr>FRATERNITY FACTS</vt:lpstr>
      <vt:lpstr>FRATERNITY FACTS</vt:lpstr>
      <vt:lpstr>FRATERNITY FACTS</vt:lpstr>
      <vt:lpstr>KAPPA DELTA PHI our mission</vt:lpstr>
      <vt:lpstr>KAPPA DELTA PHI</vt:lpstr>
      <vt:lpstr>PowerPoint Presentation</vt:lpstr>
      <vt:lpstr>Epsilon chapter</vt:lpstr>
      <vt:lpstr>EPSILON CHAPTER</vt:lpstr>
      <vt:lpstr>EPSILON CHAPTER</vt:lpstr>
      <vt:lpstr>EPSILON’S CHARITY</vt:lpstr>
      <vt:lpstr>EPSILON’S FUNDRAISING</vt:lpstr>
      <vt:lpstr>EPSILON’S SOCIAL EVENTS</vt:lpstr>
      <vt:lpstr>REQUIREMENTS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Kappa Delta Phi</dc:title>
  <dc:creator>James</dc:creator>
  <cp:lastModifiedBy>James Harritos II</cp:lastModifiedBy>
  <cp:revision>27</cp:revision>
  <dcterms:created xsi:type="dcterms:W3CDTF">2013-02-09T03:13:18Z</dcterms:created>
  <dcterms:modified xsi:type="dcterms:W3CDTF">2014-04-17T17:49:56Z</dcterms:modified>
</cp:coreProperties>
</file>